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29D479-D234-426E-B045-BE1D47AE90EC}" v="1" dt="2023-10-27T05:38:19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3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ton, Melissa" userId="e39c8287-24e8-4bf5-a8eb-e189785a5a24" providerId="ADAL" clId="{1A29D479-D234-426E-B045-BE1D47AE90EC}"/>
    <pc:docChg chg="undo custSel addSld delSld modSld sldOrd">
      <pc:chgData name="Stanton, Melissa" userId="e39c8287-24e8-4bf5-a8eb-e189785a5a24" providerId="ADAL" clId="{1A29D479-D234-426E-B045-BE1D47AE90EC}" dt="2023-10-27T05:39:27.046" v="1451" actId="13926"/>
      <pc:docMkLst>
        <pc:docMk/>
      </pc:docMkLst>
      <pc:sldChg chg="addSp modSp mod">
        <pc:chgData name="Stanton, Melissa" userId="e39c8287-24e8-4bf5-a8eb-e189785a5a24" providerId="ADAL" clId="{1A29D479-D234-426E-B045-BE1D47AE90EC}" dt="2023-10-27T05:39:27.046" v="1451" actId="13926"/>
        <pc:sldMkLst>
          <pc:docMk/>
          <pc:sldMk cId="3394301953" sldId="256"/>
        </pc:sldMkLst>
        <pc:spChg chg="mod">
          <ac:chgData name="Stanton, Melissa" userId="e39c8287-24e8-4bf5-a8eb-e189785a5a24" providerId="ADAL" clId="{1A29D479-D234-426E-B045-BE1D47AE90EC}" dt="2023-10-27T05:39:13.674" v="1447" actId="20577"/>
          <ac:spMkLst>
            <pc:docMk/>
            <pc:sldMk cId="3394301953" sldId="256"/>
            <ac:spMk id="5" creationId="{EC6AF875-6685-FD3F-17E8-8DA23DF17CDD}"/>
          </ac:spMkLst>
        </pc:spChg>
        <pc:spChg chg="mod">
          <ac:chgData name="Stanton, Melissa" userId="e39c8287-24e8-4bf5-a8eb-e189785a5a24" providerId="ADAL" clId="{1A29D479-D234-426E-B045-BE1D47AE90EC}" dt="2023-10-27T05:39:09.293" v="1445" actId="1076"/>
          <ac:spMkLst>
            <pc:docMk/>
            <pc:sldMk cId="3394301953" sldId="256"/>
            <ac:spMk id="6" creationId="{1E44271D-4349-A6D3-114E-D22D20D06211}"/>
          </ac:spMkLst>
        </pc:spChg>
        <pc:spChg chg="add mod">
          <ac:chgData name="Stanton, Melissa" userId="e39c8287-24e8-4bf5-a8eb-e189785a5a24" providerId="ADAL" clId="{1A29D479-D234-426E-B045-BE1D47AE90EC}" dt="2023-10-27T05:39:27.046" v="1451" actId="13926"/>
          <ac:spMkLst>
            <pc:docMk/>
            <pc:sldMk cId="3394301953" sldId="256"/>
            <ac:spMk id="7" creationId="{54530662-394E-9C0A-3837-15CCDF5DA60B}"/>
          </ac:spMkLst>
        </pc:spChg>
      </pc:sldChg>
      <pc:sldChg chg="delSp modSp add mod">
        <pc:chgData name="Stanton, Melissa" userId="e39c8287-24e8-4bf5-a8eb-e189785a5a24" providerId="ADAL" clId="{1A29D479-D234-426E-B045-BE1D47AE90EC}" dt="2023-10-27T05:36:14.424" v="1320" actId="20577"/>
        <pc:sldMkLst>
          <pc:docMk/>
          <pc:sldMk cId="1383291677" sldId="257"/>
        </pc:sldMkLst>
        <pc:spChg chg="mod">
          <ac:chgData name="Stanton, Melissa" userId="e39c8287-24e8-4bf5-a8eb-e189785a5a24" providerId="ADAL" clId="{1A29D479-D234-426E-B045-BE1D47AE90EC}" dt="2023-10-27T05:28:43.501" v="860" actId="404"/>
          <ac:spMkLst>
            <pc:docMk/>
            <pc:sldMk cId="1383291677" sldId="257"/>
            <ac:spMk id="4" creationId="{4D5DABC4-B4BC-FA2E-A094-B12871B6B3C6}"/>
          </ac:spMkLst>
        </pc:spChg>
        <pc:spChg chg="mod">
          <ac:chgData name="Stanton, Melissa" userId="e39c8287-24e8-4bf5-a8eb-e189785a5a24" providerId="ADAL" clId="{1A29D479-D234-426E-B045-BE1D47AE90EC}" dt="2023-10-27T05:36:14.424" v="1320" actId="20577"/>
          <ac:spMkLst>
            <pc:docMk/>
            <pc:sldMk cId="1383291677" sldId="257"/>
            <ac:spMk id="5" creationId="{EC6AF875-6685-FD3F-17E8-8DA23DF17CDD}"/>
          </ac:spMkLst>
        </pc:spChg>
        <pc:spChg chg="del">
          <ac:chgData name="Stanton, Melissa" userId="e39c8287-24e8-4bf5-a8eb-e189785a5a24" providerId="ADAL" clId="{1A29D479-D234-426E-B045-BE1D47AE90EC}" dt="2023-10-27T05:15:39.570" v="15" actId="478"/>
          <ac:spMkLst>
            <pc:docMk/>
            <pc:sldMk cId="1383291677" sldId="257"/>
            <ac:spMk id="6" creationId="{1E44271D-4349-A6D3-114E-D22D20D06211}"/>
          </ac:spMkLst>
        </pc:spChg>
      </pc:sldChg>
      <pc:sldChg chg="modSp add mod">
        <pc:chgData name="Stanton, Melissa" userId="e39c8287-24e8-4bf5-a8eb-e189785a5a24" providerId="ADAL" clId="{1A29D479-D234-426E-B045-BE1D47AE90EC}" dt="2023-10-27T05:36:02.668" v="1318" actId="255"/>
        <pc:sldMkLst>
          <pc:docMk/>
          <pc:sldMk cId="183853395" sldId="258"/>
        </pc:sldMkLst>
        <pc:spChg chg="mod">
          <ac:chgData name="Stanton, Melissa" userId="e39c8287-24e8-4bf5-a8eb-e189785a5a24" providerId="ADAL" clId="{1A29D479-D234-426E-B045-BE1D47AE90EC}" dt="2023-10-27T05:28:37.783" v="856" actId="404"/>
          <ac:spMkLst>
            <pc:docMk/>
            <pc:sldMk cId="183853395" sldId="258"/>
            <ac:spMk id="4" creationId="{4D5DABC4-B4BC-FA2E-A094-B12871B6B3C6}"/>
          </ac:spMkLst>
        </pc:spChg>
        <pc:spChg chg="mod">
          <ac:chgData name="Stanton, Melissa" userId="e39c8287-24e8-4bf5-a8eb-e189785a5a24" providerId="ADAL" clId="{1A29D479-D234-426E-B045-BE1D47AE90EC}" dt="2023-10-27T05:36:02.668" v="1318" actId="255"/>
          <ac:spMkLst>
            <pc:docMk/>
            <pc:sldMk cId="183853395" sldId="258"/>
            <ac:spMk id="5" creationId="{EC6AF875-6685-FD3F-17E8-8DA23DF17CDD}"/>
          </ac:spMkLst>
        </pc:spChg>
      </pc:sldChg>
      <pc:sldChg chg="modSp add mod ord">
        <pc:chgData name="Stanton, Melissa" userId="e39c8287-24e8-4bf5-a8eb-e189785a5a24" providerId="ADAL" clId="{1A29D479-D234-426E-B045-BE1D47AE90EC}" dt="2023-10-27T05:37:19.258" v="1337" actId="20577"/>
        <pc:sldMkLst>
          <pc:docMk/>
          <pc:sldMk cId="1102395877" sldId="259"/>
        </pc:sldMkLst>
        <pc:spChg chg="mod">
          <ac:chgData name="Stanton, Melissa" userId="e39c8287-24e8-4bf5-a8eb-e189785a5a24" providerId="ADAL" clId="{1A29D479-D234-426E-B045-BE1D47AE90EC}" dt="2023-10-27T05:28:31.962" v="855" actId="404"/>
          <ac:spMkLst>
            <pc:docMk/>
            <pc:sldMk cId="1102395877" sldId="259"/>
            <ac:spMk id="4" creationId="{4D5DABC4-B4BC-FA2E-A094-B12871B6B3C6}"/>
          </ac:spMkLst>
        </pc:spChg>
        <pc:spChg chg="mod">
          <ac:chgData name="Stanton, Melissa" userId="e39c8287-24e8-4bf5-a8eb-e189785a5a24" providerId="ADAL" clId="{1A29D479-D234-426E-B045-BE1D47AE90EC}" dt="2023-10-27T05:37:19.258" v="1337" actId="20577"/>
          <ac:spMkLst>
            <pc:docMk/>
            <pc:sldMk cId="1102395877" sldId="259"/>
            <ac:spMk id="5" creationId="{EC6AF875-6685-FD3F-17E8-8DA23DF17CDD}"/>
          </ac:spMkLst>
        </pc:spChg>
      </pc:sldChg>
      <pc:sldChg chg="modSp add mod">
        <pc:chgData name="Stanton, Melissa" userId="e39c8287-24e8-4bf5-a8eb-e189785a5a24" providerId="ADAL" clId="{1A29D479-D234-426E-B045-BE1D47AE90EC}" dt="2023-10-27T05:35:44.526" v="1315" actId="113"/>
        <pc:sldMkLst>
          <pc:docMk/>
          <pc:sldMk cId="477753166" sldId="260"/>
        </pc:sldMkLst>
        <pc:spChg chg="mod">
          <ac:chgData name="Stanton, Melissa" userId="e39c8287-24e8-4bf5-a8eb-e189785a5a24" providerId="ADAL" clId="{1A29D479-D234-426E-B045-BE1D47AE90EC}" dt="2023-10-27T05:28:20.336" v="854" actId="404"/>
          <ac:spMkLst>
            <pc:docMk/>
            <pc:sldMk cId="477753166" sldId="260"/>
            <ac:spMk id="4" creationId="{4D5DABC4-B4BC-FA2E-A094-B12871B6B3C6}"/>
          </ac:spMkLst>
        </pc:spChg>
        <pc:spChg chg="mod">
          <ac:chgData name="Stanton, Melissa" userId="e39c8287-24e8-4bf5-a8eb-e189785a5a24" providerId="ADAL" clId="{1A29D479-D234-426E-B045-BE1D47AE90EC}" dt="2023-10-27T05:35:44.526" v="1315" actId="113"/>
          <ac:spMkLst>
            <pc:docMk/>
            <pc:sldMk cId="477753166" sldId="260"/>
            <ac:spMk id="5" creationId="{EC6AF875-6685-FD3F-17E8-8DA23DF17CDD}"/>
          </ac:spMkLst>
        </pc:spChg>
      </pc:sldChg>
      <pc:sldChg chg="modSp add mod">
        <pc:chgData name="Stanton, Melissa" userId="e39c8287-24e8-4bf5-a8eb-e189785a5a24" providerId="ADAL" clId="{1A29D479-D234-426E-B045-BE1D47AE90EC}" dt="2023-10-27T05:37:54.373" v="1343" actId="20577"/>
        <pc:sldMkLst>
          <pc:docMk/>
          <pc:sldMk cId="430014175" sldId="261"/>
        </pc:sldMkLst>
        <pc:spChg chg="mod">
          <ac:chgData name="Stanton, Melissa" userId="e39c8287-24e8-4bf5-a8eb-e189785a5a24" providerId="ADAL" clId="{1A29D479-D234-426E-B045-BE1D47AE90EC}" dt="2023-10-27T05:29:26.882" v="879" actId="20577"/>
          <ac:spMkLst>
            <pc:docMk/>
            <pc:sldMk cId="430014175" sldId="261"/>
            <ac:spMk id="4" creationId="{4D5DABC4-B4BC-FA2E-A094-B12871B6B3C6}"/>
          </ac:spMkLst>
        </pc:spChg>
        <pc:spChg chg="mod">
          <ac:chgData name="Stanton, Melissa" userId="e39c8287-24e8-4bf5-a8eb-e189785a5a24" providerId="ADAL" clId="{1A29D479-D234-426E-B045-BE1D47AE90EC}" dt="2023-10-27T05:37:54.373" v="1343" actId="20577"/>
          <ac:spMkLst>
            <pc:docMk/>
            <pc:sldMk cId="430014175" sldId="261"/>
            <ac:spMk id="5" creationId="{EC6AF875-6685-FD3F-17E8-8DA23DF17CDD}"/>
          </ac:spMkLst>
        </pc:spChg>
      </pc:sldChg>
      <pc:sldChg chg="new del">
        <pc:chgData name="Stanton, Melissa" userId="e39c8287-24e8-4bf5-a8eb-e189785a5a24" providerId="ADAL" clId="{1A29D479-D234-426E-B045-BE1D47AE90EC}" dt="2023-10-27T05:33:56.371" v="1185" actId="2696"/>
        <pc:sldMkLst>
          <pc:docMk/>
          <pc:sldMk cId="949073915" sldId="262"/>
        </pc:sldMkLst>
      </pc:sldChg>
      <pc:sldChg chg="modSp add mod">
        <pc:chgData name="Stanton, Melissa" userId="e39c8287-24e8-4bf5-a8eb-e189785a5a24" providerId="ADAL" clId="{1A29D479-D234-426E-B045-BE1D47AE90EC}" dt="2023-10-27T05:35:30.550" v="1313" actId="207"/>
        <pc:sldMkLst>
          <pc:docMk/>
          <pc:sldMk cId="966396639" sldId="262"/>
        </pc:sldMkLst>
        <pc:spChg chg="mod">
          <ac:chgData name="Stanton, Melissa" userId="e39c8287-24e8-4bf5-a8eb-e189785a5a24" providerId="ADAL" clId="{1A29D479-D234-426E-B045-BE1D47AE90EC}" dt="2023-10-27T05:34:17.289" v="1200" actId="20577"/>
          <ac:spMkLst>
            <pc:docMk/>
            <pc:sldMk cId="966396639" sldId="262"/>
            <ac:spMk id="4" creationId="{4D5DABC4-B4BC-FA2E-A094-B12871B6B3C6}"/>
          </ac:spMkLst>
        </pc:spChg>
        <pc:spChg chg="mod">
          <ac:chgData name="Stanton, Melissa" userId="e39c8287-24e8-4bf5-a8eb-e189785a5a24" providerId="ADAL" clId="{1A29D479-D234-426E-B045-BE1D47AE90EC}" dt="2023-10-27T05:35:30.550" v="1313" actId="207"/>
          <ac:spMkLst>
            <pc:docMk/>
            <pc:sldMk cId="966396639" sldId="262"/>
            <ac:spMk id="5" creationId="{EC6AF875-6685-FD3F-17E8-8DA23DF17CDD}"/>
          </ac:spMkLst>
        </pc:spChg>
      </pc:sldChg>
      <pc:sldChg chg="new del">
        <pc:chgData name="Stanton, Melissa" userId="e39c8287-24e8-4bf5-a8eb-e189785a5a24" providerId="ADAL" clId="{1A29D479-D234-426E-B045-BE1D47AE90EC}" dt="2023-10-27T05:34:05.957" v="1187" actId="680"/>
        <pc:sldMkLst>
          <pc:docMk/>
          <pc:sldMk cId="4081959377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AF391-F349-E0AF-209D-2297D39E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87853-1568-9F92-A636-09B394895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43BFF-8F74-D883-E8BA-F0F4E3B93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5383C-0C87-EA87-0D89-59EBC193C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3F5C3-D0FD-3929-F893-F755B1167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A60D8-A292-9123-FFFE-215F5A25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6BF76-166F-08B1-8915-9CC811F61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13232-0963-7571-DA11-0AB5EF18F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4CCD1-706D-ECD3-0369-FC360AA1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4A4DF-1210-CF9F-3594-EB63DF13D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4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0ADC8-F90A-393E-1E55-109CF5863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FB9F5-55B6-4D7C-F96F-ECD2189FA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9AEB0-834E-DBEE-A5E7-A9411D699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ECF96-DA90-4666-C247-E8925C1AC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FD1B4-2AC0-955D-3701-0CF97470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6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C1D5E-56EE-2BAC-FDEA-5E913972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1015B-FCB6-EBE3-DF62-B88B4DB9D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85293-5AF5-BB04-B751-6C1BDC09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76E89-49FF-799E-D725-B56638C0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0ACC6-C5D5-F53C-B6F2-04EFB59F0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3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807B4-E20F-BFC0-0307-9184783D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6D486-5EC3-0625-1BA3-B4AF25258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4710C-EC6B-D319-711A-CF3C35C9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CEFA8-F14C-9020-CB12-4E98415F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3776C-6E0F-8CD4-E800-1C18E91AB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CEC6F-75D8-EB02-FAF9-B2AFBEC39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DEAA6-5B82-B526-20B6-2F130889A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BDEDE-F442-A496-A60B-3ECFFF235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49111-B632-C7EF-72AC-8CFD3E07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D6C60-7DB8-502D-3BBF-30C68B29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20416-66FA-A2A5-3AC9-2ADFBE7E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4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CBE6E-4325-5D14-6306-1D941A666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7464E-77B3-2CEA-4F87-F06AF1434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CA7B69-0121-3FB1-7F5F-967857064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15BF44-5692-D169-2785-F147A9103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C7EE0F-0946-4051-2B69-28F1A3711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F52DB-B0E2-96A3-75A6-91E05D58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B515BE-B45D-00F8-2812-055DDCC4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A2D910-7119-ADD0-F538-33987EBA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9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1E4C4-8D27-9DD6-B050-48AA1051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C153B4-0C79-B1EB-F8D4-47129296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2A8C69-311C-13BA-7962-E170C3FC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6341B-1288-820C-900E-D9EBE70D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D0544-E781-8D41-9904-C1A2694D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D40BC5-F611-2B75-0C6A-3FA023DD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B83BF-F938-870F-508A-4AA5BD1D9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5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C122B-DD46-5700-F1FB-17802A8DF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D7B91-8CDB-9464-01F9-080398184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7C7DB-2D5B-8B85-11CB-3E5BD451A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554BF-E8AE-B53A-F92F-19154309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1F578-4948-EC49-9A11-BE19BF63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45E32-AF81-F4C3-5A32-2A4FA868E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3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DA671-8E05-0DA8-543D-FCE393786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EF7F1C-2E3E-9216-5AD0-BEBB1026D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00A21-02FC-D80E-DB22-D160372FC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53D2D-8A53-3157-A6A8-76AAEE8F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21D07-B4F3-81E6-7E32-C62E4E2F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7ABA7-0C5C-60B3-3A42-36D481EE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97F067-5239-583E-EA85-1E9482035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044A5-0492-1CC9-8868-2F6589D4C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BC1F9-7418-B36C-AC26-F8DD092F63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4DC64-1FE7-4A77-B349-9B56A1A0B518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E2EE2-3125-FFED-BF92-3DE4E1328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3111A-1218-F094-D9A7-6ECC83406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85AD9-DF76-4795-8175-6E9F504AA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5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DABC4-B4BC-FA2E-A094-B12871B6B3C6}"/>
              </a:ext>
            </a:extLst>
          </p:cNvPr>
          <p:cNvSpPr txBox="1"/>
          <p:nvPr/>
        </p:nvSpPr>
        <p:spPr>
          <a:xfrm>
            <a:off x="701964" y="1179722"/>
            <a:ext cx="52185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cap="none" dirty="0">
                <a:solidFill>
                  <a:schemeClr val="tx1"/>
                </a:solidFill>
              </a:rPr>
              <a:t>Community Bike Audit of</a:t>
            </a:r>
            <a:r>
              <a:rPr lang="en-US" sz="6000" b="1" cap="none" dirty="0"/>
              <a:t> </a:t>
            </a:r>
            <a:r>
              <a:rPr lang="en-US" sz="6000" b="1" cap="none" dirty="0">
                <a:solidFill>
                  <a:srgbClr val="FF0000"/>
                </a:solidFill>
              </a:rPr>
              <a:t>Location Name</a:t>
            </a:r>
            <a:endParaRPr lang="en-US" sz="6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F875-6685-FD3F-17E8-8DA23DF17CDD}"/>
              </a:ext>
            </a:extLst>
          </p:cNvPr>
          <p:cNvSpPr txBox="1"/>
          <p:nvPr/>
        </p:nvSpPr>
        <p:spPr>
          <a:xfrm>
            <a:off x="6096000" y="969818"/>
            <a:ext cx="5430982" cy="4801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Add a photograph or map image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44271D-4349-A6D3-114E-D22D20D06211}"/>
              </a:ext>
            </a:extLst>
          </p:cNvPr>
          <p:cNvSpPr txBox="1"/>
          <p:nvPr/>
        </p:nvSpPr>
        <p:spPr>
          <a:xfrm>
            <a:off x="434110" y="6011292"/>
            <a:ext cx="10196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By </a:t>
            </a:r>
            <a:r>
              <a:rPr lang="en-US" sz="2000" b="1" dirty="0">
                <a:solidFill>
                  <a:srgbClr val="FF0000"/>
                </a:solidFill>
              </a:rPr>
              <a:t>Name or Description of the Organization, Group, etc.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530662-394E-9C0A-3837-15CCDF5DA60B}"/>
              </a:ext>
            </a:extLst>
          </p:cNvPr>
          <p:cNvSpPr txBox="1"/>
          <p:nvPr/>
        </p:nvSpPr>
        <p:spPr>
          <a:xfrm>
            <a:off x="4539672" y="295740"/>
            <a:ext cx="698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Replace or remove the red text with your own —and remove this note!</a:t>
            </a:r>
          </a:p>
        </p:txBody>
      </p:sp>
    </p:spTree>
    <p:extLst>
      <p:ext uri="{BB962C8B-B14F-4D97-AF65-F5344CB8AC3E}">
        <p14:creationId xmlns:p14="http://schemas.microsoft.com/office/powerpoint/2010/main" val="339430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DABC4-B4BC-FA2E-A094-B12871B6B3C6}"/>
              </a:ext>
            </a:extLst>
          </p:cNvPr>
          <p:cNvSpPr txBox="1"/>
          <p:nvPr/>
        </p:nvSpPr>
        <p:spPr>
          <a:xfrm>
            <a:off x="452583" y="461986"/>
            <a:ext cx="5218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none" dirty="0">
                <a:solidFill>
                  <a:schemeClr val="tx1"/>
                </a:solidFill>
              </a:rPr>
              <a:t>The Problem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F875-6685-FD3F-17E8-8DA23DF17CDD}"/>
              </a:ext>
            </a:extLst>
          </p:cNvPr>
          <p:cNvSpPr txBox="1"/>
          <p:nvPr/>
        </p:nvSpPr>
        <p:spPr>
          <a:xfrm>
            <a:off x="600363" y="1376217"/>
            <a:ext cx="11286835" cy="415498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Write a few sentences describing the location and who uses it.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Make a bulleted or numbered list about why and how the location is unsafe for bicyclists.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Consider adding photographs that show the problems.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Add more slides if all the problems can’t fit on just one.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29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DABC4-B4BC-FA2E-A094-B12871B6B3C6}"/>
              </a:ext>
            </a:extLst>
          </p:cNvPr>
          <p:cNvSpPr txBox="1"/>
          <p:nvPr/>
        </p:nvSpPr>
        <p:spPr>
          <a:xfrm>
            <a:off x="452583" y="461986"/>
            <a:ext cx="792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none" dirty="0">
                <a:solidFill>
                  <a:schemeClr val="tx1"/>
                </a:solidFill>
              </a:rPr>
              <a:t>The Location Map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F875-6685-FD3F-17E8-8DA23DF17CDD}"/>
              </a:ext>
            </a:extLst>
          </p:cNvPr>
          <p:cNvSpPr txBox="1"/>
          <p:nvPr/>
        </p:nvSpPr>
        <p:spPr>
          <a:xfrm>
            <a:off x="600363" y="1376217"/>
            <a:ext cx="11286835" cy="44627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400" dirty="0">
                <a:solidFill>
                  <a:srgbClr val="FF0000"/>
                </a:solidFill>
              </a:rPr>
              <a:t>Insert a map image (such as a screenshot from Google Maps or similar)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to show the area of concern. 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DABC4-B4BC-FA2E-A094-B12871B6B3C6}"/>
              </a:ext>
            </a:extLst>
          </p:cNvPr>
          <p:cNvSpPr txBox="1"/>
          <p:nvPr/>
        </p:nvSpPr>
        <p:spPr>
          <a:xfrm>
            <a:off x="452583" y="461986"/>
            <a:ext cx="7001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none" dirty="0">
                <a:solidFill>
                  <a:schemeClr val="tx1"/>
                </a:solidFill>
              </a:rPr>
              <a:t>Our Observations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F875-6685-FD3F-17E8-8DA23DF17CDD}"/>
              </a:ext>
            </a:extLst>
          </p:cNvPr>
          <p:cNvSpPr txBox="1"/>
          <p:nvPr/>
        </p:nvSpPr>
        <p:spPr>
          <a:xfrm>
            <a:off x="600363" y="1376217"/>
            <a:ext cx="11286835" cy="3693319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Make a bulleted or numbered list detailing what the audit team witnessed during the audit.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Consider adding photographs.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Add more slides if all the observations can’t fit on just one.</a:t>
            </a: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DABC4-B4BC-FA2E-A094-B12871B6B3C6}"/>
              </a:ext>
            </a:extLst>
          </p:cNvPr>
          <p:cNvSpPr txBox="1"/>
          <p:nvPr/>
        </p:nvSpPr>
        <p:spPr>
          <a:xfrm>
            <a:off x="452582" y="461986"/>
            <a:ext cx="11286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none" dirty="0">
                <a:solidFill>
                  <a:schemeClr val="tx1"/>
                </a:solidFill>
              </a:rPr>
              <a:t>Why the </a:t>
            </a:r>
            <a:r>
              <a:rPr lang="en-US" sz="4000" b="1" cap="none" dirty="0">
                <a:solidFill>
                  <a:srgbClr val="FF0000"/>
                </a:solidFill>
              </a:rPr>
              <a:t>Location Name </a:t>
            </a:r>
            <a:r>
              <a:rPr lang="en-US" sz="4000" b="1" cap="none" dirty="0">
                <a:solidFill>
                  <a:schemeClr val="tx1"/>
                </a:solidFill>
              </a:rPr>
              <a:t>Should Be Bike-Friendly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F875-6685-FD3F-17E8-8DA23DF17CDD}"/>
              </a:ext>
            </a:extLst>
          </p:cNvPr>
          <p:cNvSpPr txBox="1"/>
          <p:nvPr/>
        </p:nvSpPr>
        <p:spPr>
          <a:xfrm>
            <a:off x="600363" y="1376217"/>
            <a:ext cx="11286835" cy="240065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Make a bulleted or numbered list that explains the benefits of improving the location. </a:t>
            </a: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5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DABC4-B4BC-FA2E-A094-B12871B6B3C6}"/>
              </a:ext>
            </a:extLst>
          </p:cNvPr>
          <p:cNvSpPr txBox="1"/>
          <p:nvPr/>
        </p:nvSpPr>
        <p:spPr>
          <a:xfrm>
            <a:off x="452582" y="461986"/>
            <a:ext cx="11286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none" dirty="0">
                <a:solidFill>
                  <a:schemeClr val="tx1"/>
                </a:solidFill>
              </a:rPr>
              <a:t>Possible Solutions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F875-6685-FD3F-17E8-8DA23DF17CDD}"/>
              </a:ext>
            </a:extLst>
          </p:cNvPr>
          <p:cNvSpPr txBox="1"/>
          <p:nvPr/>
        </p:nvSpPr>
        <p:spPr>
          <a:xfrm>
            <a:off x="600363" y="1376217"/>
            <a:ext cx="11286835" cy="2400657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Make a bulleted or numbered list of potential solutions.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If helpful, refer to specific pages from the </a:t>
            </a:r>
            <a:r>
              <a:rPr lang="en-US" i="1" dirty="0">
                <a:solidFill>
                  <a:srgbClr val="FF0000"/>
                </a:solidFill>
              </a:rPr>
              <a:t>AARP Bike Audit Tool Kit.</a:t>
            </a:r>
            <a:endParaRPr lang="en-US" i="1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1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5DABC4-B4BC-FA2E-A094-B12871B6B3C6}"/>
              </a:ext>
            </a:extLst>
          </p:cNvPr>
          <p:cNvSpPr txBox="1"/>
          <p:nvPr/>
        </p:nvSpPr>
        <p:spPr>
          <a:xfrm>
            <a:off x="452582" y="461986"/>
            <a:ext cx="11286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none" dirty="0">
                <a:solidFill>
                  <a:schemeClr val="tx1"/>
                </a:solidFill>
              </a:rPr>
              <a:t>Contact Us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6AF875-6685-FD3F-17E8-8DA23DF17CDD}"/>
              </a:ext>
            </a:extLst>
          </p:cNvPr>
          <p:cNvSpPr txBox="1"/>
          <p:nvPr/>
        </p:nvSpPr>
        <p:spPr>
          <a:xfrm>
            <a:off x="600363" y="1376217"/>
            <a:ext cx="11286835" cy="1261884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FF0000"/>
                </a:solidFill>
              </a:rPr>
              <a:t>Provide information about who can be contacted about this bike-audit report and how.</a:t>
            </a:r>
            <a:endParaRPr lang="en-US" dirty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96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218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Stanton, Melissa</dc:creator>
  <cp:lastModifiedBy>Stanton, Melissa</cp:lastModifiedBy>
  <cp:revision>1</cp:revision>
  <dcterms:created xsi:type="dcterms:W3CDTF">2023-10-27T05:14:59Z</dcterms:created>
  <dcterms:modified xsi:type="dcterms:W3CDTF">2023-10-27T05:39:27Z</dcterms:modified>
</cp:coreProperties>
</file>