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9.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8.xml"/>
  <Override ContentType="application/vnd.openxmlformats-officedocument.presentationml.slide+xml" PartName="/ppt/slides/slide10.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2" Type="http://schemas.openxmlformats.org/officeDocument/2006/relationships/slide" Target="slides/slide7.xml"/><Relationship Id="rId2" Type="http://schemas.openxmlformats.org/officeDocument/2006/relationships/presProps" Target="presProps.xml"/><Relationship Id="rId13" Type="http://schemas.openxmlformats.org/officeDocument/2006/relationships/slide" Target="slides/slide8.xml"/><Relationship Id="rId1" Type="http://schemas.openxmlformats.org/officeDocument/2006/relationships/theme" Target="theme/theme3.xml"/><Relationship Id="rId10" Type="http://schemas.openxmlformats.org/officeDocument/2006/relationships/slide" Target="slides/slide5.xml"/><Relationship Id="rId4" Type="http://schemas.openxmlformats.org/officeDocument/2006/relationships/slideMaster" Target="slideMasters/slideMaster1.xml"/><Relationship Id="rId11" Type="http://schemas.openxmlformats.org/officeDocument/2006/relationships/slide" Target="slides/slide6.xml"/><Relationship Id="rId3" Type="http://schemas.openxmlformats.org/officeDocument/2006/relationships/tableStyles" Target="tableStyles.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 name="Shape 3"/>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12700">
            <a:solidFill>
              <a:srgbClr val="000000"/>
            </a:solidFill>
            <a:prstDash val="solid"/>
            <a:round/>
            <a:headEnd len="med" w="med" type="none"/>
            <a:tailEnd len="med" w="med" type="none"/>
          </a:ln>
        </p:spPr>
      </p:sp>
      <p:sp>
        <p:nvSpPr>
          <p:cNvPr id="5" name="Shape 5"/>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 name="Shape 6"/>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 name="Shape 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lvl1pPr indent="0" marL="0" marR="0" rtl="0" algn="r">
              <a:spcBef>
                <a:spcPts val="0"/>
              </a:spcBef>
              <a:buNone/>
              <a:defRPr b="0" baseline="0" i="0" sz="1200" u="none" cap="none" strike="noStrike">
                <a:solidFill>
                  <a:schemeClr val="dk1"/>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12700">
            <a:solidFill>
              <a:srgbClr val="000000"/>
            </a:solidFill>
            <a:prstDash val="solid"/>
            <a:round/>
            <a:headEnd len="med" w="med" type="none"/>
            <a:tailEnd len="med" w="med" type="none"/>
          </a:ln>
        </p:spPr>
      </p:sp>
      <p:sp>
        <p:nvSpPr>
          <p:cNvPr id="105" name="Shape 10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Show of hands: How many bike shop people do we have in here today?</a:t>
            </a: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	How many non-profit people? Both? Thanks, that’s what I thought.</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So we’ll go with ‘Paid Advocacy at Bike Shops’ today.  I’ve worked on both sides. I’ve been the guy soliciting sponsorships and the guy getting requests for donation bikes every week. I want to share how I think we create better relationships between the two.</a:t>
            </a:r>
          </a:p>
        </p:txBody>
      </p:sp>
      <p:sp>
        <p:nvSpPr>
          <p:cNvPr id="106" name="Shape 10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12700">
            <a:solidFill>
              <a:srgbClr val="000000"/>
            </a:solidFill>
            <a:prstDash val="solid"/>
            <a:round/>
            <a:headEnd len="med" w="med" type="none"/>
            <a:tailEnd len="med" w="med" type="none"/>
          </a:ln>
        </p:spPr>
      </p:sp>
      <p:sp>
        <p:nvSpPr>
          <p:cNvPr id="206" name="Shape 20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Of course having another advocate on committees to back up your positions will help– especially when they ‘represent business interests,’ right? Let the businesses themselves tell local leaders about economic impact of policies and programs. </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Now you have another quasi-staff member as well. Need volunteers for a SAG stop? Bike Rodeo? Imagine the resources you would have freed up to pursue equity initiatives, infrastructure requests, local lobbying, development-- if you had someone else—with your messaging—doing these jobs for you? Someone you trained, someone you trust, someone who believes in your mission.</a:t>
            </a:r>
          </a:p>
        </p:txBody>
      </p:sp>
      <p:sp>
        <p:nvSpPr>
          <p:cNvPr id="207" name="Shape 20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12700">
            <a:solidFill>
              <a:srgbClr val="000000"/>
            </a:solidFill>
            <a:prstDash val="solid"/>
            <a:round/>
            <a:headEnd len="med" w="med" type="none"/>
            <a:tailEnd len="med" w="med" type="none"/>
          </a:ln>
        </p:spPr>
      </p:sp>
      <p:sp>
        <p:nvSpPr>
          <p:cNvPr id="217" name="Shape 21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18" name="Shape 21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12700">
            <a:solidFill>
              <a:srgbClr val="000000"/>
            </a:solidFill>
            <a:prstDash val="solid"/>
            <a:round/>
            <a:headEnd len="med" w="med" type="none"/>
            <a:tailEnd len="med" w="med" type="none"/>
          </a:ln>
        </p:spPr>
      </p:sp>
      <p:sp>
        <p:nvSpPr>
          <p:cNvPr id="112" name="Shape 11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Most of the time ‘scarcity’ defines a nonprofit. We never seem to have enough </a:t>
            </a:r>
            <a:r>
              <a:rPr b="0" baseline="0" i="1" lang="en-US" sz="1200" u="none" cap="none" strike="noStrike">
                <a:solidFill>
                  <a:schemeClr val="dk1"/>
                </a:solidFill>
                <a:latin typeface="Calibri"/>
                <a:ea typeface="Calibri"/>
                <a:cs typeface="Calibri"/>
                <a:sym typeface="Calibri"/>
              </a:rPr>
              <a:t>ANYTHING</a:t>
            </a:r>
            <a:r>
              <a:rPr b="0" baseline="0" i="0" lang="en-US" sz="1200" u="none" cap="none" strike="noStrike">
                <a:solidFill>
                  <a:schemeClr val="dk1"/>
                </a:solidFill>
                <a:latin typeface="Calibri"/>
                <a:ea typeface="Calibri"/>
                <a:cs typeface="Calibri"/>
                <a:sym typeface="Calibri"/>
              </a:rPr>
              <a:t> to fill the need. I saw this with the Baton Rouge Bike Club, with Bike BR, Bike Easy, Education Nonprofits in New Orleans I’ve worked with- you name it. Whether you’re a bronze or platinum BF City you’ll be wanting more [read slide] – and I’m sure I left some off- to address problems you’ve identified. ‘If we only had [all of these] then we do more [right side]. One way that I’ve been able to </a:t>
            </a:r>
            <a:r>
              <a:rPr b="0" baseline="0" i="1" lang="en-US" sz="1200" u="none" cap="none" strike="noStrike">
                <a:solidFill>
                  <a:schemeClr val="dk1"/>
                </a:solidFill>
                <a:latin typeface="Calibri"/>
                <a:ea typeface="Calibri"/>
                <a:cs typeface="Calibri"/>
                <a:sym typeface="Calibri"/>
              </a:rPr>
              <a:t>GET AROUND-not solve them, but get around- </a:t>
            </a:r>
            <a:r>
              <a:rPr b="0" baseline="0" i="0" lang="en-US" sz="1200" u="none" cap="none" strike="noStrike">
                <a:solidFill>
                  <a:schemeClr val="dk1"/>
                </a:solidFill>
                <a:latin typeface="Calibri"/>
                <a:ea typeface="Calibri"/>
                <a:cs typeface="Calibri"/>
                <a:sym typeface="Calibri"/>
              </a:rPr>
              <a:t>these needs is by rethinking my relationships between advocacy organizations and Local Bike Shops.</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113" name="Shape 11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12700">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You may think you have a fine relationship with your local shops. They donate when they can and let you sit stuff on the counter, hang posters. Some shop guys might even show up for an event if you don’t have it on a Saturday. </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If that’s 75% of your interactions you are missing out. To get more out of our relationship we have to recognize that Nonprofits are </a:t>
            </a:r>
            <a:r>
              <a:rPr b="1" baseline="0" i="0" lang="en-US" sz="1200" u="none" cap="none" strike="noStrike">
                <a:solidFill>
                  <a:schemeClr val="dk1"/>
                </a:solidFill>
                <a:latin typeface="Calibri"/>
                <a:ea typeface="Calibri"/>
                <a:cs typeface="Calibri"/>
                <a:sym typeface="Calibri"/>
              </a:rPr>
              <a:t>FUNDAMENTALLY </a:t>
            </a:r>
            <a:r>
              <a:rPr b="0" baseline="0" i="0" lang="en-US" sz="1200" u="none" cap="none" strike="noStrike">
                <a:solidFill>
                  <a:schemeClr val="dk1"/>
                </a:solidFill>
                <a:latin typeface="Calibri"/>
                <a:ea typeface="Calibri"/>
                <a:cs typeface="Calibri"/>
                <a:sym typeface="Calibri"/>
              </a:rPr>
              <a:t>different than businesses.</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This is a picture I took on the SC State Rolling Summit the Trek Store Sponsored. I hate to say sponsor because we didn’t give money. What we did give was my salary for the week, gas, and the Trekmobile so that I could drive 638miles (give or take )to SAG for Amy Johnson, ED of the Palmetto Cycling Coalition, and Timmy Finch, of Bikelaw as they rode across SC training advocates. This is a pic of Amy taking her bike off the rack. Nice shot, huh? Took 5 tries to get the all the sponsor logos just right so we could post this on social media.  </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Understanding that is key to rethinking our relationship.</a:t>
            </a:r>
          </a:p>
        </p:txBody>
      </p:sp>
      <p:sp>
        <p:nvSpPr>
          <p:cNvPr id="121" name="Shape 12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12700">
            <a:solidFill>
              <a:srgbClr val="000000"/>
            </a:solidFill>
            <a:prstDash val="solid"/>
            <a:round/>
            <a:headEnd len="med" w="med" type="none"/>
            <a:tailEnd len="med" w="med" type="none"/>
          </a:ln>
        </p:spPr>
      </p:sp>
      <p:sp>
        <p:nvSpPr>
          <p:cNvPr id="139" name="Shape 13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I want you to take a moment to read this bullet point to yourself.  *pause*</a:t>
            </a: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Now let’s all read it together…</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Mr. Clements here will back me up when I say, and you may have heard this before, that people are not in the bike shop business to get rich. Shop owners, managers, and employees just want to make a living doing what they love, what we all love, working with bikes. </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They need exposure to drive foot traffic into the store to make sales. This is a picture of my station at a local bike rodeo. Did I need the tent? NO! it was freezing and I would have welcomed a little sun. But this made sure 100+ kids, a dozen teachers and every parent in the carpool line saw the ‘Trek Bicycle Store of Mount Pleasant’. AND THAT’S OK</a:t>
            </a:r>
          </a:p>
        </p:txBody>
      </p:sp>
      <p:sp>
        <p:nvSpPr>
          <p:cNvPr id="140" name="Shape 14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12700">
            <a:solidFill>
              <a:srgbClr val="000000"/>
            </a:solidFill>
            <a:prstDash val="solid"/>
            <a:round/>
            <a:headEnd len="med" w="med" type="none"/>
            <a:tailEnd len="med" w="med" type="none"/>
          </a:ln>
        </p:spPr>
      </p:sp>
      <p:sp>
        <p:nvSpPr>
          <p:cNvPr id="158" name="Shape 15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When we think to ourselves, ‘How can the Bike Shops Support our organization and events’, most of us come up with the same things. %15 discount for members, donations for door prizes, a couple/few hundred to be on the club jersey or event banner. </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If we’re honest with ourselves, do any of those things REALLY address the primary motivation of a bike shop, to drive sales? If anything we’re blackmailing them so they won’t be the ONLY shop not participating. In stead why don’t we ask them to Advertise our causes, Provide coupons, and be a part of events? I’m sure many of you do already or have shops that offer these services instead. That’s a good first step, but the other side of the coin is this. How do these help US with our work? Sure every little bit helps, but we’re being penny-wise and pound foolish. Remember the list of things we wanted earlier?</a:t>
            </a:r>
          </a:p>
        </p:txBody>
      </p:sp>
      <p:sp>
        <p:nvSpPr>
          <p:cNvPr id="159" name="Shape 15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12700">
            <a:solidFill>
              <a:srgbClr val="000000"/>
            </a:solidFill>
            <a:prstDash val="solid"/>
            <a:round/>
            <a:headEnd len="med" w="med" type="none"/>
            <a:tailEnd len="med" w="med" type="none"/>
          </a:ln>
        </p:spPr>
      </p:sp>
      <p:sp>
        <p:nvSpPr>
          <p:cNvPr id="165" name="Shape 16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How much do Shop Donations, Discounts, and sponsorship impact these needs? Probably not much. How many FT staff can you pay from donations from local bike shops?</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Lets get real about what we ask for versus what we need.</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166" name="Shape 16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12700">
            <a:solidFill>
              <a:srgbClr val="000000"/>
            </a:solidFill>
            <a:prstDash val="solid"/>
            <a:round/>
            <a:headEnd len="med" w="med" type="none"/>
            <a:tailEnd len="med" w="med" type="none"/>
          </a:ln>
        </p:spPr>
      </p:sp>
      <p:sp>
        <p:nvSpPr>
          <p:cNvPr id="184" name="Shape 18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We try to get a few more signups at our events by taking a couple flyers to the shops. </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Is this what our mission statements say, we want slightly bigger events? All of the ones I’ve read talk about better infrastructure, safer conditions, making bicycling a part of everyday life. You may have weekly rides somewhere on a logic model to get there, but why not focus our resources on things directly correlated with our mission?</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What we should be asking shops to do is create more riders, support our causes, and share contact lists. The average shop might have a hundred people walk in the door every day→ why isn’t every single customer joining our group? The same shops have contact lists with thousands, some with tens of thousands of names. Names of people who have proven they don’t mind spending hundreds, if not thousands or tens of thousands of dollars on equipment. Are these people being informed about how our work impacts their lives, about our advocacy alerts, causes, and events? Even if they are, do you know if the information they get is in line with your positions?</a:t>
            </a:r>
          </a:p>
        </p:txBody>
      </p:sp>
      <p:sp>
        <p:nvSpPr>
          <p:cNvPr id="185" name="Shape 18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12700">
            <a:solidFill>
              <a:srgbClr val="000000"/>
            </a:solidFill>
            <a:prstDash val="solid"/>
            <a:round/>
            <a:headEnd len="med" w="med" type="none"/>
            <a:tailEnd len="med" w="med" type="none"/>
          </a:ln>
        </p:spPr>
      </p:sp>
      <p:sp>
        <p:nvSpPr>
          <p:cNvPr id="192" name="Shape 19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My big Idea is to for bike shops to see advocacy positions as essential as mechanics. This person can handle marketing, social media, website, and events too.  These paid advocates will drive sales while supporting our causes.</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It’s good for advocacy and It’s good for business.</a:t>
            </a:r>
          </a:p>
        </p:txBody>
      </p:sp>
      <p:sp>
        <p:nvSpPr>
          <p:cNvPr id="193" name="Shape 19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12700">
            <a:solidFill>
              <a:srgbClr val="000000"/>
            </a:solidFill>
            <a:prstDash val="solid"/>
            <a:round/>
            <a:headEnd len="med" w="med" type="none"/>
            <a:tailEnd len="med" w="med" type="none"/>
          </a:ln>
        </p:spPr>
      </p:sp>
      <p:sp>
        <p:nvSpPr>
          <p:cNvPr id="199" name="Shape 19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Bike shops are community resources. The average person may not know about your local advocacy organization, but they’ve seen the sign for the Trek Store on their way to work. Customers use them as a resource for Best Practices, News organizations ask for interviews, even board members for your organizations walk in to ask for policy advice. Make sure all the staff is on the same page with best practices and local bike/ped policy agendas so the hundreds of people a week who walk into a store don’t walk out with contrary info.</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After I started as Sales and Marketing manager we had 1 less mechanic/salesperson in the shop, yet we made goal every month (except for an exceptionally wet November) for the rest of the year and had a record-breaking December.</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CHECK TIME</a:t>
            </a:r>
          </a:p>
        </p:txBody>
      </p:sp>
      <p:sp>
        <p:nvSpPr>
          <p:cNvPr id="200" name="Shape 20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00.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0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6" name="Shape 16"/>
        <p:cNvGrpSpPr/>
        <p:nvPr/>
      </p:nvGrpSpPr>
      <p:grpSpPr>
        <a:xfrm>
          <a:off x="0" y="0"/>
          <a:ext cx="0" cy="0"/>
          <a:chOff x="0" y="0"/>
          <a:chExt cx="0" cy="0"/>
        </a:xfrm>
      </p:grpSpPr>
      <p:sp>
        <p:nvSpPr>
          <p:cNvPr id="17" name="Shape 17"/>
          <p:cNvSpPr/>
          <p:nvPr/>
        </p:nvSpPr>
        <p:spPr>
          <a:xfrm>
            <a:off x="-1" y="4664146"/>
            <a:ext cx="9151089" cy="0"/>
          </a:xfrm>
          <a:prstGeom prst="rtTriangle">
            <a:avLst/>
          </a:prstGeom>
          <a:gradFill>
            <a:gsLst>
              <a:gs pos="0">
                <a:srgbClr val="04689E"/>
              </a:gs>
              <a:gs pos="55000">
                <a:srgbClr val="68C2F5"/>
              </a:gs>
              <a:gs pos="100000">
                <a:srgbClr val="04689E"/>
              </a:gs>
            </a:gsLst>
            <a:lin ang="3000000" scaled="0"/>
          </a:gra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Rambla"/>
              <a:ea typeface="Rambla"/>
              <a:cs typeface="Rambla"/>
              <a:sym typeface="Rambla"/>
            </a:endParaRPr>
          </a:p>
        </p:txBody>
      </p:sp>
      <p:sp>
        <p:nvSpPr>
          <p:cNvPr id="18" name="Shape 18"/>
          <p:cNvSpPr txBox="1"/>
          <p:nvPr>
            <p:ph type="ctrTitle"/>
          </p:nvPr>
        </p:nvSpPr>
        <p:spPr>
          <a:xfrm>
            <a:off x="685800" y="1752600"/>
            <a:ext cx="7772400" cy="1829760"/>
          </a:xfrm>
          <a:prstGeom prst="rect">
            <a:avLst/>
          </a:prstGeom>
          <a:noFill/>
          <a:ln>
            <a:noFill/>
          </a:ln>
        </p:spPr>
        <p:txBody>
          <a:bodyPr anchorCtr="0" anchor="b" bIns="91425" lIns="91425" rIns="91425" tIns="91425"/>
          <a:lstStyle>
            <a:lvl1pPr indent="0" marL="0" marR="0" rtl="0" algn="r">
              <a:spcBef>
                <a:spcPts val="0"/>
              </a:spcBef>
              <a:buClr>
                <a:schemeClr val="lt1"/>
              </a:buClr>
              <a:buFont typeface="Rambla"/>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9" name="Shape 19"/>
          <p:cNvSpPr txBox="1"/>
          <p:nvPr>
            <p:ph idx="1" type="subTitle"/>
          </p:nvPr>
        </p:nvSpPr>
        <p:spPr>
          <a:xfrm>
            <a:off x="685800" y="3611607"/>
            <a:ext cx="7772400" cy="1199703"/>
          </a:xfrm>
          <a:prstGeom prst="rect">
            <a:avLst/>
          </a:prstGeom>
          <a:noFill/>
          <a:ln>
            <a:noFill/>
          </a:ln>
        </p:spPr>
        <p:txBody>
          <a:bodyPr anchorCtr="0" anchor="t" bIns="91425" lIns="91425" rIns="91425" tIns="91425"/>
          <a:lstStyle>
            <a:lvl1pPr indent="0" marL="0" marR="64008" rtl="0" algn="r">
              <a:spcBef>
                <a:spcPts val="400"/>
              </a:spcBef>
              <a:spcAft>
                <a:spcPts val="0"/>
              </a:spcAft>
              <a:buClr>
                <a:schemeClr val="accent1"/>
              </a:buClr>
              <a:buFont typeface="Noto Symbol"/>
              <a:buNone/>
              <a:defRPr/>
            </a:lvl1pPr>
            <a:lvl2pPr indent="0" marL="457200" marR="0" rtl="0" algn="ctr">
              <a:spcBef>
                <a:spcPts val="324"/>
              </a:spcBef>
              <a:buClr>
                <a:schemeClr val="accent1"/>
              </a:buClr>
              <a:buFont typeface="Verdana"/>
              <a:buNone/>
              <a:defRPr/>
            </a:lvl2pPr>
            <a:lvl3pPr indent="0" marL="914400" marR="0" rtl="0" algn="ctr">
              <a:spcBef>
                <a:spcPts val="350"/>
              </a:spcBef>
              <a:buClr>
                <a:schemeClr val="accent2"/>
              </a:buClr>
              <a:buFont typeface="Noto Symbol"/>
              <a:buNone/>
              <a:defRPr/>
            </a:lvl3pPr>
            <a:lvl4pPr indent="0" marL="1371600" marR="0" rtl="0" algn="ctr">
              <a:spcBef>
                <a:spcPts val="350"/>
              </a:spcBef>
              <a:buClr>
                <a:schemeClr val="accent2"/>
              </a:buClr>
              <a:buFont typeface="Noto Symbol"/>
              <a:buNone/>
              <a:defRPr/>
            </a:lvl4pPr>
            <a:lvl5pPr indent="0" marL="1828800" marR="0" rtl="0" algn="ctr">
              <a:spcBef>
                <a:spcPts val="350"/>
              </a:spcBef>
              <a:buClr>
                <a:schemeClr val="accent2"/>
              </a:buClr>
              <a:buFont typeface="Noto Symbol"/>
              <a:buNone/>
              <a:defRPr/>
            </a:lvl5pPr>
            <a:lvl6pPr indent="0" marL="2286000" marR="0" rtl="0" algn="ctr">
              <a:spcBef>
                <a:spcPts val="350"/>
              </a:spcBef>
              <a:buClr>
                <a:schemeClr val="accent3"/>
              </a:buClr>
              <a:buFont typeface="Noto Symbol"/>
              <a:buNone/>
              <a:defRPr/>
            </a:lvl6pPr>
            <a:lvl7pPr indent="0" marL="2743200" marR="0" rtl="0" algn="ctr">
              <a:spcBef>
                <a:spcPts val="350"/>
              </a:spcBef>
              <a:buClr>
                <a:schemeClr val="accent3"/>
              </a:buClr>
              <a:buFont typeface="Noto Symbol"/>
              <a:buNone/>
              <a:defRPr/>
            </a:lvl7pPr>
            <a:lvl8pPr indent="0" marL="3200400" marR="0" rtl="0" algn="ctr">
              <a:spcBef>
                <a:spcPts val="350"/>
              </a:spcBef>
              <a:buClr>
                <a:schemeClr val="accent3"/>
              </a:buClr>
              <a:buFont typeface="Noto Symbol"/>
              <a:buNone/>
              <a:defRPr/>
            </a:lvl8pPr>
            <a:lvl9pPr indent="0" marL="3657600" marR="0" rtl="0" algn="ctr">
              <a:spcBef>
                <a:spcPts val="350"/>
              </a:spcBef>
              <a:buClr>
                <a:schemeClr val="accent3"/>
              </a:buClr>
              <a:buFont typeface="Noto Symbol"/>
              <a:buNone/>
              <a:defRPr/>
            </a:lvl9pPr>
          </a:lstStyle>
          <a:p/>
        </p:txBody>
      </p:sp>
      <p:grpSp>
        <p:nvGrpSpPr>
          <p:cNvPr id="20" name="Shape 20"/>
          <p:cNvGrpSpPr/>
          <p:nvPr/>
        </p:nvGrpSpPr>
        <p:grpSpPr>
          <a:xfrm>
            <a:off x="-3765" y="4953000"/>
            <a:ext cx="9147765" cy="1912087"/>
            <a:chOff x="-3765" y="4832896"/>
            <a:chExt cx="9147765" cy="2032191"/>
          </a:xfrm>
        </p:grpSpPr>
        <p:sp>
          <p:nvSpPr>
            <p:cNvPr id="21" name="Shape 21"/>
            <p:cNvSpPr/>
            <p:nvPr/>
          </p:nvSpPr>
          <p:spPr>
            <a:xfrm>
              <a:off x="1687513" y="4832896"/>
              <a:ext cx="7456487" cy="518816"/>
            </a:xfrm>
            <a:custGeom>
              <a:pathLst>
                <a:path extrusionOk="0" h="367" w="4697">
                  <a:moveTo>
                    <a:pt x="4697" y="0"/>
                  </a:moveTo>
                  <a:lnTo>
                    <a:pt x="4697" y="367"/>
                  </a:lnTo>
                  <a:lnTo>
                    <a:pt x="0" y="218"/>
                  </a:lnTo>
                  <a:lnTo>
                    <a:pt x="4697" y="0"/>
                  </a:lnTo>
                  <a:close/>
                </a:path>
              </a:pathLst>
            </a:custGeom>
            <a:solidFill>
              <a:srgbClr val="B0D9F0">
                <a:alpha val="40000"/>
              </a:srgbClr>
            </a:solid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Rambla"/>
                <a:ea typeface="Rambla"/>
                <a:cs typeface="Rambla"/>
                <a:sym typeface="Rambla"/>
              </a:endParaRPr>
            </a:p>
          </p:txBody>
        </p:sp>
        <p:sp>
          <p:nvSpPr>
            <p:cNvPr id="22" name="Shape 22"/>
            <p:cNvSpPr/>
            <p:nvPr/>
          </p:nvSpPr>
          <p:spPr>
            <a:xfrm>
              <a:off x="35442" y="5135526"/>
              <a:ext cx="9108557" cy="838200"/>
            </a:xfrm>
            <a:custGeom>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Rambla"/>
                <a:ea typeface="Rambla"/>
                <a:cs typeface="Rambla"/>
                <a:sym typeface="Rambla"/>
              </a:endParaRPr>
            </a:p>
          </p:txBody>
        </p:sp>
        <p:sp>
          <p:nvSpPr>
            <p:cNvPr id="23" name="Shape 23"/>
            <p:cNvSpPr/>
            <p:nvPr/>
          </p:nvSpPr>
          <p:spPr>
            <a:xfrm>
              <a:off x="0" y="4883887"/>
              <a:ext cx="9144000" cy="1981200"/>
            </a:xfrm>
            <a:custGeom>
              <a:pathLst>
                <a:path extrusionOk="0" h="1248" w="5760">
                  <a:moveTo>
                    <a:pt x="0" y="0"/>
                  </a:moveTo>
                  <a:lnTo>
                    <a:pt x="0" y="1248"/>
                  </a:lnTo>
                  <a:lnTo>
                    <a:pt x="5760" y="1248"/>
                  </a:lnTo>
                  <a:lnTo>
                    <a:pt x="5760" y="528"/>
                  </a:lnTo>
                  <a:lnTo>
                    <a:pt x="0" y="0"/>
                  </a:lnTo>
                  <a:close/>
                </a:path>
              </a:pathLst>
            </a:custGeom>
            <a:blipFill rotWithShape="1">
              <a:blip r:embed="rId2">
                <a:alphaModFix amt="50000"/>
              </a:blip>
              <a:tile algn="t" flip="none" tx="0" sx="50000" ty="0" sy="50000"/>
            </a:blip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Rambla"/>
                <a:ea typeface="Rambla"/>
                <a:cs typeface="Rambla"/>
                <a:sym typeface="Rambla"/>
              </a:endParaRPr>
            </a:p>
          </p:txBody>
        </p:sp>
        <p:cxnSp>
          <p:nvCxnSpPr>
            <p:cNvPr id="24" name="Shape 24"/>
            <p:cNvCxnSpPr/>
            <p:nvPr/>
          </p:nvCxnSpPr>
          <p:spPr>
            <a:xfrm>
              <a:off x="-3765" y="4880373"/>
              <a:ext cx="9147764" cy="839942"/>
            </a:xfrm>
            <a:prstGeom prst="straightConnector1">
              <a:avLst/>
            </a:prstGeom>
            <a:noFill/>
            <a:ln cap="flat" w="12050">
              <a:solidFill>
                <a:srgbClr val="A8D4ED"/>
              </a:solidFill>
              <a:prstDash val="solid"/>
              <a:miter/>
              <a:headEnd len="med" w="med" type="none"/>
              <a:tailEnd len="med" w="med" type="none"/>
            </a:ln>
          </p:spPr>
        </p:cxnSp>
      </p:grpSp>
      <p:sp>
        <p:nvSpPr>
          <p:cNvPr id="25" name="Shape 25"/>
          <p:cNvSpPr txBox="1"/>
          <p:nvPr>
            <p:ph idx="10" type="dt"/>
          </p:nvPr>
        </p:nvSpPr>
        <p:spPr>
          <a:xfrm>
            <a:off x="5410200" y="6407944"/>
            <a:ext cx="3237071" cy="365759"/>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6" name="Shape 26"/>
          <p:cNvSpPr txBox="1"/>
          <p:nvPr>
            <p:ph idx="11" type="ftr"/>
          </p:nvPr>
        </p:nvSpPr>
        <p:spPr>
          <a:xfrm>
            <a:off x="4380071" y="6407944"/>
            <a:ext cx="2350681"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7" name="Shape 27"/>
          <p:cNvSpPr txBox="1"/>
          <p:nvPr>
            <p:ph idx="12" type="sldNum"/>
          </p:nvPr>
        </p:nvSpPr>
        <p:spPr>
          <a:xfrm>
            <a:off x="8647271" y="6407944"/>
            <a:ext cx="365759" cy="365125"/>
          </a:xfrm>
          <a:prstGeom prst="rect">
            <a:avLst/>
          </a:prstGeom>
          <a:noFill/>
          <a:ln>
            <a:noFill/>
          </a:ln>
        </p:spPr>
        <p:txBody>
          <a:bodyPr anchorCtr="0" anchor="b" bIns="45700" lIns="91425" rIns="91425" tIns="45700">
            <a:noAutofit/>
          </a:bodyPr>
          <a:lstStyle>
            <a:lvl1pPr indent="0" marL="0" marR="0" rtl="0" algn="r">
              <a:spcBef>
                <a:spcPts val="0"/>
              </a:spcBef>
              <a:buNone/>
              <a:defRPr b="0" baseline="0" i="0" sz="1000" u="none" cap="none" strike="noStrike">
                <a:solidFill>
                  <a:srgbClr val="FFFFFF"/>
                </a:solidFill>
                <a:latin typeface="Rambla"/>
                <a:ea typeface="Rambla"/>
                <a:cs typeface="Rambla"/>
                <a:sym typeface="Rambla"/>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87" name="Shape 87"/>
        <p:cNvGrpSpPr/>
        <p:nvPr/>
      </p:nvGrpSpPr>
      <p:grpSpPr>
        <a:xfrm>
          <a:off x="0" y="0"/>
          <a:ext cx="0" cy="0"/>
          <a:chOff x="0" y="0"/>
          <a:chExt cx="0" cy="0"/>
        </a:xfrm>
      </p:grpSpPr>
      <p:sp>
        <p:nvSpPr>
          <p:cNvPr id="88" name="Shape 8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buClr>
                <a:schemeClr val="lt1"/>
              </a:buClr>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9" name="Shape 89"/>
          <p:cNvSpPr txBox="1"/>
          <p:nvPr>
            <p:ph idx="1" type="body"/>
          </p:nvPr>
        </p:nvSpPr>
        <p:spPr>
          <a:xfrm rot="5400000">
            <a:off x="2378964" y="-440435"/>
            <a:ext cx="4386070" cy="8229600"/>
          </a:xfrm>
          <a:prstGeom prst="rect">
            <a:avLst/>
          </a:prstGeom>
          <a:noFill/>
          <a:ln>
            <a:noFill/>
          </a:ln>
        </p:spPr>
        <p:txBody>
          <a:bodyPr anchorCtr="0" anchor="t" bIns="91425" lIns="91425" rIns="91425" tIns="91425"/>
          <a:lstStyle>
            <a:lvl1pPr indent="-147573" marL="365760" rtl="0" algn="l">
              <a:spcBef>
                <a:spcPts val="400"/>
              </a:spcBef>
              <a:spcAft>
                <a:spcPts val="0"/>
              </a:spcAft>
              <a:buClr>
                <a:schemeClr val="accent1"/>
              </a:buClr>
              <a:buFont typeface="Noto Symbol"/>
              <a:buChar char=""/>
              <a:defRPr/>
            </a:lvl1pPr>
            <a:lvl2pPr indent="-94741" marL="621792" rtl="0" algn="l">
              <a:spcBef>
                <a:spcPts val="324"/>
              </a:spcBef>
              <a:buClr>
                <a:schemeClr val="accent1"/>
              </a:buClr>
              <a:buFont typeface="Verdana"/>
              <a:buChar char="◦"/>
              <a:defRPr/>
            </a:lvl2pPr>
            <a:lvl3pPr indent="-103886" marL="859536" rtl="0" algn="l">
              <a:spcBef>
                <a:spcPts val="350"/>
              </a:spcBef>
              <a:buClr>
                <a:schemeClr val="accent2"/>
              </a:buClr>
              <a:buFont typeface="Noto Symbol"/>
              <a:buChar char="⚫"/>
              <a:defRPr/>
            </a:lvl3pPr>
            <a:lvl4pPr indent="-107950" marL="1143000" rtl="0" algn="l">
              <a:spcBef>
                <a:spcPts val="350"/>
              </a:spcBef>
              <a:buClr>
                <a:schemeClr val="accent2"/>
              </a:buClr>
              <a:buFont typeface="Noto Symbol"/>
              <a:buChar char="⚫"/>
              <a:defRPr/>
            </a:lvl4pPr>
            <a:lvl5pPr indent="-114300" marL="1371600" rtl="0" algn="l">
              <a:spcBef>
                <a:spcPts val="350"/>
              </a:spcBef>
              <a:buClr>
                <a:schemeClr val="accent2"/>
              </a:buClr>
              <a:buFont typeface="Noto Symbol"/>
              <a:buChar char="⚫"/>
              <a:defRPr/>
            </a:lvl5pPr>
            <a:lvl6pPr indent="-114300" marL="1600200" rtl="0" algn="l">
              <a:spcBef>
                <a:spcPts val="350"/>
              </a:spcBef>
              <a:buClr>
                <a:schemeClr val="accent3"/>
              </a:buClr>
              <a:buFont typeface="Noto Symbol"/>
              <a:buChar char="◾"/>
              <a:defRPr/>
            </a:lvl6pPr>
            <a:lvl7pPr indent="-127000" marL="1828800" rtl="0" algn="l">
              <a:spcBef>
                <a:spcPts val="350"/>
              </a:spcBef>
              <a:buClr>
                <a:schemeClr val="accent3"/>
              </a:buClr>
              <a:buFont typeface="Noto Symbol"/>
              <a:buChar char="◾"/>
              <a:defRPr/>
            </a:lvl7pPr>
            <a:lvl8pPr indent="-127000" marL="2057400" rtl="0" algn="l">
              <a:spcBef>
                <a:spcPts val="350"/>
              </a:spcBef>
              <a:buClr>
                <a:schemeClr val="accent3"/>
              </a:buClr>
              <a:buFont typeface="Noto Symbol"/>
              <a:buChar char="◾"/>
              <a:defRPr/>
            </a:lvl8pPr>
            <a:lvl9pPr indent="-127000" marL="2286000" rtl="0" algn="l">
              <a:spcBef>
                <a:spcPts val="350"/>
              </a:spcBef>
              <a:buClr>
                <a:schemeClr val="accent3"/>
              </a:buClr>
              <a:buFont typeface="Noto Symbol"/>
              <a:buChar char="◾"/>
              <a:defRPr/>
            </a:lvl9pPr>
          </a:lstStyle>
          <a:p/>
        </p:txBody>
      </p:sp>
      <p:sp>
        <p:nvSpPr>
          <p:cNvPr id="90" name="Shape 90"/>
          <p:cNvSpPr txBox="1"/>
          <p:nvPr>
            <p:ph idx="10" type="dt"/>
          </p:nvPr>
        </p:nvSpPr>
        <p:spPr>
          <a:xfrm>
            <a:off x="5410200" y="6407944"/>
            <a:ext cx="3237071" cy="365759"/>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1" name="Shape 91"/>
          <p:cNvSpPr txBox="1"/>
          <p:nvPr>
            <p:ph idx="11" type="ftr"/>
          </p:nvPr>
        </p:nvSpPr>
        <p:spPr>
          <a:xfrm>
            <a:off x="4380071" y="6407944"/>
            <a:ext cx="2350681"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2" name="Shape 92"/>
          <p:cNvSpPr txBox="1"/>
          <p:nvPr>
            <p:ph idx="12" type="sldNum"/>
          </p:nvPr>
        </p:nvSpPr>
        <p:spPr>
          <a:xfrm>
            <a:off x="8647271" y="6407944"/>
            <a:ext cx="365759" cy="365125"/>
          </a:xfrm>
          <a:prstGeom prst="rect">
            <a:avLst/>
          </a:prstGeom>
          <a:noFill/>
          <a:ln>
            <a:noFill/>
          </a:ln>
        </p:spPr>
        <p:txBody>
          <a:bodyPr anchorCtr="0" anchor="b" bIns="45700" lIns="91425" rIns="91425" tIns="45700">
            <a:noAutofit/>
          </a:bodyPr>
          <a:lstStyle>
            <a:lvl1pPr indent="0" marL="0" marR="0" rtl="0" algn="r">
              <a:spcBef>
                <a:spcPts val="0"/>
              </a:spcBef>
              <a:buNone/>
              <a:defRPr b="0" baseline="0" i="0" sz="1000" u="none" cap="none" strike="noStrike">
                <a:solidFill>
                  <a:schemeClr val="lt1"/>
                </a:solidFill>
                <a:latin typeface="Rambla"/>
                <a:ea typeface="Rambla"/>
                <a:cs typeface="Rambla"/>
                <a:sym typeface="Rambla"/>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93" name="Shape 93"/>
        <p:cNvGrpSpPr/>
        <p:nvPr/>
      </p:nvGrpSpPr>
      <p:grpSpPr>
        <a:xfrm>
          <a:off x="0" y="0"/>
          <a:ext cx="0" cy="0"/>
          <a:chOff x="0" y="0"/>
          <a:chExt cx="0" cy="0"/>
        </a:xfrm>
      </p:grpSpPr>
      <p:sp>
        <p:nvSpPr>
          <p:cNvPr id="94" name="Shape 94"/>
          <p:cNvSpPr txBox="1"/>
          <p:nvPr>
            <p:ph type="title"/>
          </p:nvPr>
        </p:nvSpPr>
        <p:spPr>
          <a:xfrm rot="5400000">
            <a:off x="4936367" y="2182285"/>
            <a:ext cx="5592760" cy="1777470"/>
          </a:xfrm>
          <a:prstGeom prst="rect">
            <a:avLst/>
          </a:prstGeom>
          <a:noFill/>
          <a:ln>
            <a:noFill/>
          </a:ln>
        </p:spPr>
        <p:txBody>
          <a:bodyPr anchorCtr="0" anchor="ctr" bIns="91425" lIns="91425" rIns="91425" tIns="91425"/>
          <a:lstStyle>
            <a:lvl1pPr rtl="0" algn="l">
              <a:spcBef>
                <a:spcPts val="0"/>
              </a:spcBef>
              <a:buClr>
                <a:schemeClr val="lt1"/>
              </a:buClr>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5" name="Shape 95"/>
          <p:cNvSpPr txBox="1"/>
          <p:nvPr>
            <p:ph idx="1" type="body"/>
          </p:nvPr>
        </p:nvSpPr>
        <p:spPr>
          <a:xfrm rot="5400000">
            <a:off x="823119" y="-91279"/>
            <a:ext cx="5592759" cy="6324600"/>
          </a:xfrm>
          <a:prstGeom prst="rect">
            <a:avLst/>
          </a:prstGeom>
          <a:noFill/>
          <a:ln>
            <a:noFill/>
          </a:ln>
        </p:spPr>
        <p:txBody>
          <a:bodyPr anchorCtr="0" anchor="t" bIns="91425" lIns="91425" rIns="91425" tIns="91425"/>
          <a:lstStyle>
            <a:lvl1pPr indent="-147573" marL="365760" rtl="0" algn="l">
              <a:spcBef>
                <a:spcPts val="400"/>
              </a:spcBef>
              <a:spcAft>
                <a:spcPts val="0"/>
              </a:spcAft>
              <a:buClr>
                <a:schemeClr val="accent1"/>
              </a:buClr>
              <a:buFont typeface="Noto Symbol"/>
              <a:buChar char=""/>
              <a:defRPr/>
            </a:lvl1pPr>
            <a:lvl2pPr indent="-94741" marL="621792" rtl="0" algn="l">
              <a:spcBef>
                <a:spcPts val="324"/>
              </a:spcBef>
              <a:buClr>
                <a:schemeClr val="accent1"/>
              </a:buClr>
              <a:buFont typeface="Verdana"/>
              <a:buChar char="◦"/>
              <a:defRPr/>
            </a:lvl2pPr>
            <a:lvl3pPr indent="-103886" marL="859536" rtl="0" algn="l">
              <a:spcBef>
                <a:spcPts val="350"/>
              </a:spcBef>
              <a:buClr>
                <a:schemeClr val="accent2"/>
              </a:buClr>
              <a:buFont typeface="Noto Symbol"/>
              <a:buChar char="⚫"/>
              <a:defRPr/>
            </a:lvl3pPr>
            <a:lvl4pPr indent="-107950" marL="1143000" rtl="0" algn="l">
              <a:spcBef>
                <a:spcPts val="350"/>
              </a:spcBef>
              <a:buClr>
                <a:schemeClr val="accent2"/>
              </a:buClr>
              <a:buFont typeface="Noto Symbol"/>
              <a:buChar char="⚫"/>
              <a:defRPr/>
            </a:lvl4pPr>
            <a:lvl5pPr indent="-114300" marL="1371600" rtl="0" algn="l">
              <a:spcBef>
                <a:spcPts val="350"/>
              </a:spcBef>
              <a:buClr>
                <a:schemeClr val="accent2"/>
              </a:buClr>
              <a:buFont typeface="Noto Symbol"/>
              <a:buChar char="⚫"/>
              <a:defRPr/>
            </a:lvl5pPr>
            <a:lvl6pPr indent="-114300" marL="1600200" rtl="0" algn="l">
              <a:spcBef>
                <a:spcPts val="350"/>
              </a:spcBef>
              <a:buClr>
                <a:schemeClr val="accent3"/>
              </a:buClr>
              <a:buFont typeface="Noto Symbol"/>
              <a:buChar char="◾"/>
              <a:defRPr/>
            </a:lvl6pPr>
            <a:lvl7pPr indent="-127000" marL="1828800" rtl="0" algn="l">
              <a:spcBef>
                <a:spcPts val="350"/>
              </a:spcBef>
              <a:buClr>
                <a:schemeClr val="accent3"/>
              </a:buClr>
              <a:buFont typeface="Noto Symbol"/>
              <a:buChar char="◾"/>
              <a:defRPr/>
            </a:lvl7pPr>
            <a:lvl8pPr indent="-127000" marL="2057400" rtl="0" algn="l">
              <a:spcBef>
                <a:spcPts val="350"/>
              </a:spcBef>
              <a:buClr>
                <a:schemeClr val="accent3"/>
              </a:buClr>
              <a:buFont typeface="Noto Symbol"/>
              <a:buChar char="◾"/>
              <a:defRPr/>
            </a:lvl8pPr>
            <a:lvl9pPr indent="-127000" marL="2286000" rtl="0" algn="l">
              <a:spcBef>
                <a:spcPts val="350"/>
              </a:spcBef>
              <a:buClr>
                <a:schemeClr val="accent3"/>
              </a:buClr>
              <a:buFont typeface="Noto Symbol"/>
              <a:buChar char="◾"/>
              <a:defRPr/>
            </a:lvl9pPr>
          </a:lstStyle>
          <a:p/>
        </p:txBody>
      </p:sp>
      <p:sp>
        <p:nvSpPr>
          <p:cNvPr id="96" name="Shape 96"/>
          <p:cNvSpPr txBox="1"/>
          <p:nvPr>
            <p:ph idx="10" type="dt"/>
          </p:nvPr>
        </p:nvSpPr>
        <p:spPr>
          <a:xfrm>
            <a:off x="5410200" y="6407944"/>
            <a:ext cx="3237071" cy="365759"/>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7" name="Shape 97"/>
          <p:cNvSpPr txBox="1"/>
          <p:nvPr>
            <p:ph idx="11" type="ftr"/>
          </p:nvPr>
        </p:nvSpPr>
        <p:spPr>
          <a:xfrm>
            <a:off x="4380071" y="6407944"/>
            <a:ext cx="2350681"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8" name="Shape 98"/>
          <p:cNvSpPr txBox="1"/>
          <p:nvPr>
            <p:ph idx="12" type="sldNum"/>
          </p:nvPr>
        </p:nvSpPr>
        <p:spPr>
          <a:xfrm>
            <a:off x="8647271" y="6407944"/>
            <a:ext cx="365759" cy="365125"/>
          </a:xfrm>
          <a:prstGeom prst="rect">
            <a:avLst/>
          </a:prstGeom>
          <a:noFill/>
          <a:ln>
            <a:noFill/>
          </a:ln>
        </p:spPr>
        <p:txBody>
          <a:bodyPr anchorCtr="0" anchor="b" bIns="45700" lIns="91425" rIns="91425" tIns="45700">
            <a:noAutofit/>
          </a:bodyPr>
          <a:lstStyle>
            <a:lvl1pPr indent="0" marL="0" marR="0" rtl="0" algn="r">
              <a:spcBef>
                <a:spcPts val="0"/>
              </a:spcBef>
              <a:buNone/>
              <a:defRPr b="0" baseline="0" i="0" sz="1000" u="none" cap="none" strike="noStrike">
                <a:solidFill>
                  <a:schemeClr val="lt1"/>
                </a:solidFill>
                <a:latin typeface="Rambla"/>
                <a:ea typeface="Rambla"/>
                <a:cs typeface="Rambla"/>
                <a:sym typeface="Rambla"/>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8" name="Shape 28"/>
        <p:cNvGrpSpPr/>
        <p:nvPr/>
      </p:nvGrpSpPr>
      <p:grpSpPr>
        <a:xfrm>
          <a:off x="0" y="0"/>
          <a:ext cx="0" cy="0"/>
          <a:chOff x="0" y="0"/>
          <a:chExt cx="0" cy="0"/>
        </a:xfrm>
      </p:grpSpPr>
      <p:sp>
        <p:nvSpPr>
          <p:cNvPr id="29" name="Shape 29"/>
          <p:cNvSpPr txBox="1"/>
          <p:nvPr>
            <p:ph idx="1" type="body"/>
          </p:nvPr>
        </p:nvSpPr>
        <p:spPr>
          <a:xfrm>
            <a:off x="457200" y="1481328"/>
            <a:ext cx="8229600" cy="4525963"/>
          </a:xfrm>
          <a:prstGeom prst="rect">
            <a:avLst/>
          </a:prstGeom>
          <a:noFill/>
          <a:ln>
            <a:noFill/>
          </a:ln>
        </p:spPr>
        <p:txBody>
          <a:bodyPr anchorCtr="0" anchor="t" bIns="91425" lIns="91425" rIns="91425" tIns="91425"/>
          <a:lstStyle>
            <a:lvl1pPr indent="-147573" marL="365760" rtl="0" algn="l">
              <a:spcBef>
                <a:spcPts val="400"/>
              </a:spcBef>
              <a:spcAft>
                <a:spcPts val="0"/>
              </a:spcAft>
              <a:buClr>
                <a:schemeClr val="accent1"/>
              </a:buClr>
              <a:buFont typeface="Noto Symbol"/>
              <a:buChar char=""/>
              <a:defRPr/>
            </a:lvl1pPr>
            <a:lvl2pPr indent="-94741" marL="621792" rtl="0" algn="l">
              <a:spcBef>
                <a:spcPts val="324"/>
              </a:spcBef>
              <a:buClr>
                <a:schemeClr val="accent1"/>
              </a:buClr>
              <a:buFont typeface="Verdana"/>
              <a:buChar char="◦"/>
              <a:defRPr/>
            </a:lvl2pPr>
            <a:lvl3pPr indent="-103886" marL="859536" rtl="0" algn="l">
              <a:spcBef>
                <a:spcPts val="350"/>
              </a:spcBef>
              <a:buClr>
                <a:schemeClr val="accent2"/>
              </a:buClr>
              <a:buFont typeface="Noto Symbol"/>
              <a:buChar char="⚫"/>
              <a:defRPr/>
            </a:lvl3pPr>
            <a:lvl4pPr indent="-107950" marL="1143000" rtl="0" algn="l">
              <a:spcBef>
                <a:spcPts val="350"/>
              </a:spcBef>
              <a:buClr>
                <a:schemeClr val="accent2"/>
              </a:buClr>
              <a:buFont typeface="Noto Symbol"/>
              <a:buChar char="⚫"/>
              <a:defRPr/>
            </a:lvl4pPr>
            <a:lvl5pPr indent="-114300" marL="1371600" rtl="0" algn="l">
              <a:spcBef>
                <a:spcPts val="350"/>
              </a:spcBef>
              <a:buClr>
                <a:schemeClr val="accent2"/>
              </a:buClr>
              <a:buFont typeface="Noto Symbol"/>
              <a:buChar char="⚫"/>
              <a:defRPr/>
            </a:lvl5pPr>
            <a:lvl6pPr indent="-114300" marL="1600200" rtl="0" algn="l">
              <a:spcBef>
                <a:spcPts val="350"/>
              </a:spcBef>
              <a:buClr>
                <a:schemeClr val="accent3"/>
              </a:buClr>
              <a:buFont typeface="Noto Symbol"/>
              <a:buChar char="◾"/>
              <a:defRPr/>
            </a:lvl6pPr>
            <a:lvl7pPr indent="-127000" marL="1828800" rtl="0" algn="l">
              <a:spcBef>
                <a:spcPts val="350"/>
              </a:spcBef>
              <a:buClr>
                <a:schemeClr val="accent3"/>
              </a:buClr>
              <a:buFont typeface="Noto Symbol"/>
              <a:buChar char="◾"/>
              <a:defRPr/>
            </a:lvl7pPr>
            <a:lvl8pPr indent="-127000" marL="2057400" rtl="0" algn="l">
              <a:spcBef>
                <a:spcPts val="350"/>
              </a:spcBef>
              <a:buClr>
                <a:schemeClr val="accent3"/>
              </a:buClr>
              <a:buFont typeface="Noto Symbol"/>
              <a:buChar char="◾"/>
              <a:defRPr/>
            </a:lvl8pPr>
            <a:lvl9pPr indent="-127000" marL="2286000" rtl="0" algn="l">
              <a:spcBef>
                <a:spcPts val="350"/>
              </a:spcBef>
              <a:buClr>
                <a:schemeClr val="accent3"/>
              </a:buClr>
              <a:buFont typeface="Noto Symbol"/>
              <a:buChar char="◾"/>
              <a:defRPr/>
            </a:lvl9pPr>
          </a:lstStyle>
          <a:p/>
        </p:txBody>
      </p:sp>
      <p:sp>
        <p:nvSpPr>
          <p:cNvPr id="30" name="Shape 30"/>
          <p:cNvSpPr txBox="1"/>
          <p:nvPr>
            <p:ph idx="10" type="dt"/>
          </p:nvPr>
        </p:nvSpPr>
        <p:spPr>
          <a:xfrm>
            <a:off x="5410200" y="6407944"/>
            <a:ext cx="3237071" cy="365759"/>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1" name="Shape 31"/>
          <p:cNvSpPr txBox="1"/>
          <p:nvPr>
            <p:ph idx="11" type="ftr"/>
          </p:nvPr>
        </p:nvSpPr>
        <p:spPr>
          <a:xfrm>
            <a:off x="4380071" y="6407944"/>
            <a:ext cx="2350681"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2" name="Shape 32"/>
          <p:cNvSpPr txBox="1"/>
          <p:nvPr>
            <p:ph idx="12" type="sldNum"/>
          </p:nvPr>
        </p:nvSpPr>
        <p:spPr>
          <a:xfrm>
            <a:off x="8647271" y="6407944"/>
            <a:ext cx="365759" cy="365125"/>
          </a:xfrm>
          <a:prstGeom prst="rect">
            <a:avLst/>
          </a:prstGeom>
          <a:noFill/>
          <a:ln>
            <a:noFill/>
          </a:ln>
        </p:spPr>
        <p:txBody>
          <a:bodyPr anchorCtr="0" anchor="b" bIns="45700" lIns="91425" rIns="91425" tIns="45700">
            <a:noAutofit/>
          </a:bodyPr>
          <a:lstStyle>
            <a:lvl1pPr indent="0" marL="0" marR="0" rtl="0" algn="r">
              <a:spcBef>
                <a:spcPts val="0"/>
              </a:spcBef>
              <a:buNone/>
              <a:defRPr b="0" baseline="0" i="0" sz="1000" u="none" cap="none" strike="noStrike">
                <a:solidFill>
                  <a:schemeClr val="lt1"/>
                </a:solidFill>
                <a:latin typeface="Rambla"/>
                <a:ea typeface="Rambla"/>
                <a:cs typeface="Rambla"/>
                <a:sym typeface="Rambla"/>
              </a:defRPr>
            </a:lvl1pPr>
          </a:lstStyle>
          <a:p>
            <a:pPr indent="0" lvl="0" marL="0">
              <a:spcBef>
                <a:spcPts val="0"/>
              </a:spcBef>
              <a:buSzPct val="25000"/>
              <a:buNone/>
            </a:pPr>
            <a:fld id="{00000000-1234-1234-1234-123412341234}" type="slidenum">
              <a:rPr lang="en-US"/>
              <a:t>‹#›</a:t>
            </a:fld>
          </a:p>
        </p:txBody>
      </p:sp>
      <p:sp>
        <p:nvSpPr>
          <p:cNvPr id="33" name="Shape 33"/>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buClr>
                <a:schemeClr val="lt1"/>
              </a:buClr>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4" name="Shape 34"/>
        <p:cNvGrpSpPr/>
        <p:nvPr/>
      </p:nvGrpSpPr>
      <p:grpSpPr>
        <a:xfrm>
          <a:off x="0" y="0"/>
          <a:ext cx="0" cy="0"/>
          <a:chOff x="0" y="0"/>
          <a:chExt cx="0" cy="0"/>
        </a:xfrm>
      </p:grpSpPr>
      <p:sp>
        <p:nvSpPr>
          <p:cNvPr id="35" name="Shape 35"/>
          <p:cNvSpPr txBox="1"/>
          <p:nvPr>
            <p:ph idx="10" type="dt"/>
          </p:nvPr>
        </p:nvSpPr>
        <p:spPr>
          <a:xfrm>
            <a:off x="5410200" y="6407944"/>
            <a:ext cx="3237071" cy="365759"/>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6" name="Shape 36"/>
          <p:cNvSpPr txBox="1"/>
          <p:nvPr>
            <p:ph idx="11" type="ftr"/>
          </p:nvPr>
        </p:nvSpPr>
        <p:spPr>
          <a:xfrm>
            <a:off x="4380071" y="6407944"/>
            <a:ext cx="2350681"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7" name="Shape 37"/>
          <p:cNvSpPr txBox="1"/>
          <p:nvPr>
            <p:ph idx="12" type="sldNum"/>
          </p:nvPr>
        </p:nvSpPr>
        <p:spPr>
          <a:xfrm>
            <a:off x="8647271" y="6407944"/>
            <a:ext cx="365759" cy="365125"/>
          </a:xfrm>
          <a:prstGeom prst="rect">
            <a:avLst/>
          </a:prstGeom>
          <a:noFill/>
          <a:ln>
            <a:noFill/>
          </a:ln>
        </p:spPr>
        <p:txBody>
          <a:bodyPr anchorCtr="0" anchor="b" bIns="45700" lIns="91425" rIns="91425" tIns="45700">
            <a:noAutofit/>
          </a:bodyPr>
          <a:lstStyle>
            <a:lvl1pPr indent="0" marL="0" marR="0" rtl="0" algn="r">
              <a:spcBef>
                <a:spcPts val="0"/>
              </a:spcBef>
              <a:buNone/>
              <a:defRPr b="0" baseline="0" i="0" sz="1000" u="none" cap="none" strike="noStrike">
                <a:solidFill>
                  <a:schemeClr val="lt1"/>
                </a:solidFill>
                <a:latin typeface="Rambla"/>
                <a:ea typeface="Rambla"/>
                <a:cs typeface="Rambla"/>
                <a:sym typeface="Rambla"/>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8" name="Shape 38"/>
        <p:cNvGrpSpPr/>
        <p:nvPr/>
      </p:nvGrpSpPr>
      <p:grpSpPr>
        <a:xfrm>
          <a:off x="0" y="0"/>
          <a:ext cx="0" cy="0"/>
          <a:chOff x="0" y="0"/>
          <a:chExt cx="0" cy="0"/>
        </a:xfrm>
      </p:grpSpPr>
      <p:sp>
        <p:nvSpPr>
          <p:cNvPr id="39" name="Shape 39"/>
          <p:cNvSpPr txBox="1"/>
          <p:nvPr>
            <p:ph type="title"/>
          </p:nvPr>
        </p:nvSpPr>
        <p:spPr>
          <a:xfrm>
            <a:off x="722375" y="1059712"/>
            <a:ext cx="7772400" cy="1828800"/>
          </a:xfrm>
          <a:prstGeom prst="rect">
            <a:avLst/>
          </a:prstGeom>
          <a:noFill/>
          <a:ln>
            <a:noFill/>
          </a:ln>
        </p:spPr>
        <p:txBody>
          <a:bodyPr anchorCtr="0" anchor="b" bIns="91425" lIns="91425" rIns="91425" tIns="91425"/>
          <a:lstStyle>
            <a:lvl1pPr rtl="0" algn="r">
              <a:spcBef>
                <a:spcPts val="0"/>
              </a:spcBef>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 name="Shape 40"/>
          <p:cNvSpPr txBox="1"/>
          <p:nvPr>
            <p:ph idx="1" type="body"/>
          </p:nvPr>
        </p:nvSpPr>
        <p:spPr>
          <a:xfrm>
            <a:off x="3922712" y="2931711"/>
            <a:ext cx="4572000" cy="1454888"/>
          </a:xfrm>
          <a:prstGeom prst="rect">
            <a:avLst/>
          </a:prstGeom>
          <a:noFill/>
          <a:ln>
            <a:noFill/>
          </a:ln>
        </p:spPr>
        <p:txBody>
          <a:bodyPr anchorCtr="0" anchor="t" bIns="91425" lIns="91425" rIns="91425" tIns="91425"/>
          <a:lstStyle>
            <a:lvl1pPr indent="0" marL="0" rtl="0" algn="l">
              <a:spcBef>
                <a:spcPts val="0"/>
              </a:spcBef>
              <a:buClr>
                <a:schemeClr val="lt1"/>
              </a:buClr>
              <a:buFont typeface="Rambla"/>
              <a:buNone/>
              <a:defRPr/>
            </a:lvl1pPr>
            <a:lvl2pPr rtl="0">
              <a:spcBef>
                <a:spcPts val="0"/>
              </a:spcBef>
              <a:buClr>
                <a:schemeClr val="lt1"/>
              </a:buClr>
              <a:buFont typeface="Rambla"/>
              <a:buNone/>
              <a:defRPr/>
            </a:lvl2pPr>
            <a:lvl3pPr rtl="0">
              <a:spcBef>
                <a:spcPts val="0"/>
              </a:spcBef>
              <a:buClr>
                <a:schemeClr val="lt1"/>
              </a:buClr>
              <a:buFont typeface="Rambla"/>
              <a:buNone/>
              <a:defRPr/>
            </a:lvl3pPr>
            <a:lvl4pPr rtl="0">
              <a:spcBef>
                <a:spcPts val="0"/>
              </a:spcBef>
              <a:buClr>
                <a:schemeClr val="lt1"/>
              </a:buClr>
              <a:buFont typeface="Rambla"/>
              <a:buNone/>
              <a:defRPr/>
            </a:lvl4pPr>
            <a:lvl5pPr rtl="0">
              <a:spcBef>
                <a:spcPts val="0"/>
              </a:spcBef>
              <a:buClr>
                <a:schemeClr val="lt1"/>
              </a:buClr>
              <a:buFont typeface="Rambl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1" name="Shape 41"/>
          <p:cNvSpPr txBox="1"/>
          <p:nvPr>
            <p:ph idx="10" type="dt"/>
          </p:nvPr>
        </p:nvSpPr>
        <p:spPr>
          <a:xfrm>
            <a:off x="5410200" y="6407944"/>
            <a:ext cx="3237071" cy="365759"/>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2" name="Shape 42"/>
          <p:cNvSpPr txBox="1"/>
          <p:nvPr>
            <p:ph idx="11" type="ftr"/>
          </p:nvPr>
        </p:nvSpPr>
        <p:spPr>
          <a:xfrm>
            <a:off x="4380071" y="6407944"/>
            <a:ext cx="2350681"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3" name="Shape 43"/>
          <p:cNvSpPr txBox="1"/>
          <p:nvPr>
            <p:ph idx="12" type="sldNum"/>
          </p:nvPr>
        </p:nvSpPr>
        <p:spPr>
          <a:xfrm>
            <a:off x="8647271" y="6407944"/>
            <a:ext cx="365759" cy="365125"/>
          </a:xfrm>
          <a:prstGeom prst="rect">
            <a:avLst/>
          </a:prstGeom>
          <a:noFill/>
          <a:ln>
            <a:noFill/>
          </a:ln>
        </p:spPr>
        <p:txBody>
          <a:bodyPr anchorCtr="0" anchor="b" bIns="45700" lIns="91425" rIns="91425" tIns="45700">
            <a:noAutofit/>
          </a:bodyPr>
          <a:lstStyle>
            <a:lvl1pPr indent="0" marL="0" marR="0" rtl="0" algn="r">
              <a:spcBef>
                <a:spcPts val="0"/>
              </a:spcBef>
              <a:buNone/>
              <a:defRPr b="0" baseline="0" i="0" sz="1000" u="none" cap="none" strike="noStrike">
                <a:solidFill>
                  <a:schemeClr val="lt1"/>
                </a:solidFill>
                <a:latin typeface="Rambla"/>
                <a:ea typeface="Rambla"/>
                <a:cs typeface="Rambla"/>
                <a:sym typeface="Rambla"/>
              </a:defRPr>
            </a:lvl1pPr>
          </a:lstStyle>
          <a:p>
            <a:pPr indent="0" lvl="0" marL="0">
              <a:spcBef>
                <a:spcPts val="0"/>
              </a:spcBef>
              <a:buSzPct val="25000"/>
              <a:buNone/>
            </a:pPr>
            <a:fld id="{00000000-1234-1234-1234-123412341234}" type="slidenum">
              <a:rPr lang="en-US"/>
              <a:t>‹#›</a:t>
            </a:fld>
          </a:p>
        </p:txBody>
      </p:sp>
      <p:sp>
        <p:nvSpPr>
          <p:cNvPr id="44" name="Shape 44"/>
          <p:cNvSpPr/>
          <p:nvPr/>
        </p:nvSpPr>
        <p:spPr>
          <a:xfrm>
            <a:off x="3636680" y="3005472"/>
            <a:ext cx="182879" cy="228600"/>
          </a:xfrm>
          <a:prstGeom prst="chevron">
            <a:avLst>
              <a:gd fmla="val 50000" name="adj"/>
            </a:avLst>
          </a:prstGeom>
          <a:gradFill>
            <a:gsLst>
              <a:gs pos="0">
                <a:srgbClr val="207EB1"/>
              </a:gs>
              <a:gs pos="72000">
                <a:srgbClr val="6EC0EF"/>
              </a:gs>
              <a:gs pos="100000">
                <a:srgbClr val="94D1F3"/>
              </a:gs>
            </a:gsLst>
            <a:lin ang="16200000" scaled="0"/>
          </a:gradFill>
          <a:ln cap="rnd" w="9525">
            <a:solidFill>
              <a:srgbClr val="2B7096"/>
            </a:solidFill>
            <a:prstDash val="solid"/>
            <a:round/>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Rambla"/>
              <a:ea typeface="Rambla"/>
              <a:cs typeface="Rambla"/>
              <a:sym typeface="Rambla"/>
            </a:endParaRPr>
          </a:p>
        </p:txBody>
      </p:sp>
      <p:sp>
        <p:nvSpPr>
          <p:cNvPr id="45" name="Shape 45"/>
          <p:cNvSpPr/>
          <p:nvPr/>
        </p:nvSpPr>
        <p:spPr>
          <a:xfrm>
            <a:off x="3450264" y="3005472"/>
            <a:ext cx="182879" cy="228600"/>
          </a:xfrm>
          <a:prstGeom prst="chevron">
            <a:avLst>
              <a:gd fmla="val 50000" name="adj"/>
            </a:avLst>
          </a:prstGeom>
          <a:gradFill>
            <a:gsLst>
              <a:gs pos="0">
                <a:srgbClr val="207EB1"/>
              </a:gs>
              <a:gs pos="72000">
                <a:srgbClr val="6EC0EF"/>
              </a:gs>
              <a:gs pos="100000">
                <a:srgbClr val="94D1F3"/>
              </a:gs>
            </a:gsLst>
            <a:lin ang="16200000" scaled="0"/>
          </a:gradFill>
          <a:ln cap="rnd" w="9525">
            <a:solidFill>
              <a:srgbClr val="2B7096"/>
            </a:solidFill>
            <a:prstDash val="solid"/>
            <a:round/>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Rambla"/>
              <a:ea typeface="Rambla"/>
              <a:cs typeface="Rambla"/>
              <a:sym typeface="Rambl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6" name="Shape 46"/>
        <p:cNvGrpSpPr/>
        <p:nvPr/>
      </p:nvGrpSpPr>
      <p:grpSpPr>
        <a:xfrm>
          <a:off x="0" y="0"/>
          <a:ext cx="0" cy="0"/>
          <a:chOff x="0" y="0"/>
          <a:chExt cx="0" cy="0"/>
        </a:xfrm>
      </p:grpSpPr>
      <p:sp>
        <p:nvSpPr>
          <p:cNvPr id="47" name="Shape 47"/>
          <p:cNvSpPr txBox="1"/>
          <p:nvPr>
            <p:ph idx="1" type="body"/>
          </p:nvPr>
        </p:nvSpPr>
        <p:spPr>
          <a:xfrm>
            <a:off x="457200" y="1481328"/>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8" name="Shape 48"/>
          <p:cNvSpPr txBox="1"/>
          <p:nvPr>
            <p:ph idx="2" type="body"/>
          </p:nvPr>
        </p:nvSpPr>
        <p:spPr>
          <a:xfrm>
            <a:off x="4648200" y="1481328"/>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9" name="Shape 49"/>
          <p:cNvSpPr txBox="1"/>
          <p:nvPr>
            <p:ph idx="10" type="dt"/>
          </p:nvPr>
        </p:nvSpPr>
        <p:spPr>
          <a:xfrm>
            <a:off x="5410200" y="6407944"/>
            <a:ext cx="3237071" cy="365759"/>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0" name="Shape 50"/>
          <p:cNvSpPr txBox="1"/>
          <p:nvPr>
            <p:ph idx="11" type="ftr"/>
          </p:nvPr>
        </p:nvSpPr>
        <p:spPr>
          <a:xfrm>
            <a:off x="4380071" y="6407944"/>
            <a:ext cx="2350681"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1" name="Shape 51"/>
          <p:cNvSpPr txBox="1"/>
          <p:nvPr>
            <p:ph idx="12" type="sldNum"/>
          </p:nvPr>
        </p:nvSpPr>
        <p:spPr>
          <a:xfrm>
            <a:off x="8647271" y="6407944"/>
            <a:ext cx="365759" cy="365125"/>
          </a:xfrm>
          <a:prstGeom prst="rect">
            <a:avLst/>
          </a:prstGeom>
          <a:noFill/>
          <a:ln>
            <a:noFill/>
          </a:ln>
        </p:spPr>
        <p:txBody>
          <a:bodyPr anchorCtr="0" anchor="b" bIns="45700" lIns="91425" rIns="91425" tIns="45700">
            <a:noAutofit/>
          </a:bodyPr>
          <a:lstStyle>
            <a:lvl1pPr indent="0" marL="0" marR="0" rtl="0" algn="r">
              <a:spcBef>
                <a:spcPts val="0"/>
              </a:spcBef>
              <a:buNone/>
              <a:defRPr b="0" baseline="0" i="0" sz="1000" u="none" cap="none" strike="noStrike">
                <a:solidFill>
                  <a:schemeClr val="lt1"/>
                </a:solidFill>
                <a:latin typeface="Rambla"/>
                <a:ea typeface="Rambla"/>
                <a:cs typeface="Rambla"/>
                <a:sym typeface="Rambla"/>
              </a:defRPr>
            </a:lvl1pPr>
          </a:lstStyle>
          <a:p>
            <a:pPr indent="0" lvl="0" marL="0">
              <a:spcBef>
                <a:spcPts val="0"/>
              </a:spcBef>
              <a:buSzPct val="25000"/>
              <a:buNone/>
            </a:pPr>
            <a:fld id="{00000000-1234-1234-1234-123412341234}" type="slidenum">
              <a:rPr lang="en-US"/>
              <a:t>‹#›</a:t>
            </a:fld>
          </a:p>
        </p:txBody>
      </p:sp>
      <p:sp>
        <p:nvSpPr>
          <p:cNvPr id="52" name="Shape 5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buClr>
                <a:schemeClr val="lt1"/>
              </a:buClr>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3" name="Shape 53"/>
        <p:cNvGrpSpPr/>
        <p:nvPr/>
      </p:nvGrpSpPr>
      <p:grpSpPr>
        <a:xfrm>
          <a:off x="0" y="0"/>
          <a:ext cx="0" cy="0"/>
          <a:chOff x="0" y="0"/>
          <a:chExt cx="0" cy="0"/>
        </a:xfrm>
      </p:grpSpPr>
      <p:sp>
        <p:nvSpPr>
          <p:cNvPr id="54" name="Shape 54"/>
          <p:cNvSpPr txBox="1"/>
          <p:nvPr>
            <p:ph type="title"/>
          </p:nvPr>
        </p:nvSpPr>
        <p:spPr>
          <a:xfrm>
            <a:off x="457200" y="273050"/>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5" name="Shape 55"/>
          <p:cNvSpPr txBox="1"/>
          <p:nvPr>
            <p:ph idx="1" type="body"/>
          </p:nvPr>
        </p:nvSpPr>
        <p:spPr>
          <a:xfrm>
            <a:off x="457200" y="5410200"/>
            <a:ext cx="4040187" cy="762000"/>
          </a:xfrm>
          <a:prstGeom prst="rect">
            <a:avLst/>
          </a:prstGeom>
          <a:solidFill>
            <a:schemeClr val="accent1"/>
          </a:solidFill>
          <a:ln cap="flat"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dk1"/>
              </a:buClr>
              <a:buFont typeface="Rambla"/>
              <a:buNone/>
              <a:defRPr/>
            </a:lvl1pPr>
            <a:lvl2pPr rtl="0">
              <a:spcBef>
                <a:spcPts val="0"/>
              </a:spcBef>
              <a:buFont typeface="Rambla"/>
              <a:buNone/>
              <a:defRPr/>
            </a:lvl2pPr>
            <a:lvl3pPr rtl="0">
              <a:spcBef>
                <a:spcPts val="0"/>
              </a:spcBef>
              <a:buFont typeface="Rambla"/>
              <a:buNone/>
              <a:defRPr/>
            </a:lvl3pPr>
            <a:lvl4pPr rtl="0">
              <a:spcBef>
                <a:spcPts val="0"/>
              </a:spcBef>
              <a:buFont typeface="Rambla"/>
              <a:buNone/>
              <a:defRPr/>
            </a:lvl4pPr>
            <a:lvl5pPr rtl="0">
              <a:spcBef>
                <a:spcPts val="0"/>
              </a:spcBef>
              <a:buFont typeface="Rambl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6" name="Shape 56"/>
          <p:cNvSpPr txBox="1"/>
          <p:nvPr>
            <p:ph idx="2" type="body"/>
          </p:nvPr>
        </p:nvSpPr>
        <p:spPr>
          <a:xfrm>
            <a:off x="4645026" y="5410200"/>
            <a:ext cx="4041774" cy="762000"/>
          </a:xfrm>
          <a:prstGeom prst="rect">
            <a:avLst/>
          </a:prstGeom>
          <a:solidFill>
            <a:schemeClr val="accent1"/>
          </a:solidFill>
          <a:ln cap="flat"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dk1"/>
              </a:buClr>
              <a:buFont typeface="Rambla"/>
              <a:buNone/>
              <a:defRPr/>
            </a:lvl1pPr>
            <a:lvl2pPr rtl="0">
              <a:spcBef>
                <a:spcPts val="0"/>
              </a:spcBef>
              <a:buFont typeface="Rambla"/>
              <a:buNone/>
              <a:defRPr/>
            </a:lvl2pPr>
            <a:lvl3pPr rtl="0">
              <a:spcBef>
                <a:spcPts val="0"/>
              </a:spcBef>
              <a:buFont typeface="Rambla"/>
              <a:buNone/>
              <a:defRPr/>
            </a:lvl3pPr>
            <a:lvl4pPr rtl="0">
              <a:spcBef>
                <a:spcPts val="0"/>
              </a:spcBef>
              <a:buFont typeface="Rambla"/>
              <a:buNone/>
              <a:defRPr/>
            </a:lvl4pPr>
            <a:lvl5pPr rtl="0">
              <a:spcBef>
                <a:spcPts val="0"/>
              </a:spcBef>
              <a:buFont typeface="Rambl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7" name="Shape 57"/>
          <p:cNvSpPr txBox="1"/>
          <p:nvPr>
            <p:ph idx="3" type="body"/>
          </p:nvPr>
        </p:nvSpPr>
        <p:spPr>
          <a:xfrm>
            <a:off x="457200" y="1444294"/>
            <a:ext cx="4040187" cy="394176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8" name="Shape 58"/>
          <p:cNvSpPr txBox="1"/>
          <p:nvPr>
            <p:ph idx="4" type="body"/>
          </p:nvPr>
        </p:nvSpPr>
        <p:spPr>
          <a:xfrm>
            <a:off x="4645025" y="1444294"/>
            <a:ext cx="4041774" cy="394176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9" name="Shape 59"/>
          <p:cNvSpPr txBox="1"/>
          <p:nvPr>
            <p:ph idx="10" type="dt"/>
          </p:nvPr>
        </p:nvSpPr>
        <p:spPr>
          <a:xfrm>
            <a:off x="5410200" y="6407944"/>
            <a:ext cx="3237071" cy="365759"/>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0" name="Shape 60"/>
          <p:cNvSpPr txBox="1"/>
          <p:nvPr>
            <p:ph idx="11" type="ftr"/>
          </p:nvPr>
        </p:nvSpPr>
        <p:spPr>
          <a:xfrm>
            <a:off x="4380071" y="6407944"/>
            <a:ext cx="2350681"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1" name="Shape 61"/>
          <p:cNvSpPr txBox="1"/>
          <p:nvPr>
            <p:ph idx="12" type="sldNum"/>
          </p:nvPr>
        </p:nvSpPr>
        <p:spPr>
          <a:xfrm>
            <a:off x="8647271" y="6407944"/>
            <a:ext cx="365759" cy="365125"/>
          </a:xfrm>
          <a:prstGeom prst="rect">
            <a:avLst/>
          </a:prstGeom>
          <a:noFill/>
          <a:ln>
            <a:noFill/>
          </a:ln>
        </p:spPr>
        <p:txBody>
          <a:bodyPr anchorCtr="0" anchor="b" bIns="45700" lIns="91425" rIns="91425" tIns="45700">
            <a:noAutofit/>
          </a:bodyPr>
          <a:lstStyle>
            <a:lvl1pPr indent="0" marL="0" marR="0" rtl="0" algn="r">
              <a:spcBef>
                <a:spcPts val="0"/>
              </a:spcBef>
              <a:buNone/>
              <a:defRPr b="0" baseline="0" i="0" sz="1000" u="none" cap="none" strike="noStrike">
                <a:solidFill>
                  <a:schemeClr val="lt1"/>
                </a:solidFill>
                <a:latin typeface="Rambla"/>
                <a:ea typeface="Rambla"/>
                <a:cs typeface="Rambla"/>
                <a:sym typeface="Rambla"/>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2" name="Shape 62"/>
        <p:cNvGrpSpPr/>
        <p:nvPr/>
      </p:nvGrpSpPr>
      <p:grpSpPr>
        <a:xfrm>
          <a:off x="0" y="0"/>
          <a:ext cx="0" cy="0"/>
          <a:chOff x="0" y="0"/>
          <a:chExt cx="0" cy="0"/>
        </a:xfrm>
      </p:grpSpPr>
      <p:sp>
        <p:nvSpPr>
          <p:cNvPr id="63" name="Shape 63"/>
          <p:cNvSpPr txBox="1"/>
          <p:nvPr>
            <p:ph idx="10" type="dt"/>
          </p:nvPr>
        </p:nvSpPr>
        <p:spPr>
          <a:xfrm>
            <a:off x="5410200" y="6407944"/>
            <a:ext cx="3237071" cy="365759"/>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4" name="Shape 64"/>
          <p:cNvSpPr txBox="1"/>
          <p:nvPr>
            <p:ph idx="11" type="ftr"/>
          </p:nvPr>
        </p:nvSpPr>
        <p:spPr>
          <a:xfrm>
            <a:off x="4380071" y="6407944"/>
            <a:ext cx="2350681"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5" name="Shape 65"/>
          <p:cNvSpPr txBox="1"/>
          <p:nvPr>
            <p:ph idx="12" type="sldNum"/>
          </p:nvPr>
        </p:nvSpPr>
        <p:spPr>
          <a:xfrm>
            <a:off x="8647271" y="6407944"/>
            <a:ext cx="365759" cy="365125"/>
          </a:xfrm>
          <a:prstGeom prst="rect">
            <a:avLst/>
          </a:prstGeom>
          <a:noFill/>
          <a:ln>
            <a:noFill/>
          </a:ln>
        </p:spPr>
        <p:txBody>
          <a:bodyPr anchorCtr="0" anchor="b" bIns="45700" lIns="91425" rIns="91425" tIns="45700">
            <a:noAutofit/>
          </a:bodyPr>
          <a:lstStyle>
            <a:lvl1pPr indent="0" marL="0" marR="0" rtl="0" algn="r">
              <a:spcBef>
                <a:spcPts val="0"/>
              </a:spcBef>
              <a:buNone/>
              <a:defRPr b="0" baseline="0" i="0" sz="1000" u="none" cap="none" strike="noStrike">
                <a:solidFill>
                  <a:schemeClr val="lt1"/>
                </a:solidFill>
                <a:latin typeface="Rambla"/>
                <a:ea typeface="Rambla"/>
                <a:cs typeface="Rambla"/>
                <a:sym typeface="Rambla"/>
              </a:defRPr>
            </a:lvl1pPr>
          </a:lstStyle>
          <a:p>
            <a:pPr indent="0" lvl="0" marL="0">
              <a:spcBef>
                <a:spcPts val="0"/>
              </a:spcBef>
              <a:buSzPct val="25000"/>
              <a:buNone/>
            </a:pPr>
            <a:fld id="{00000000-1234-1234-1234-123412341234}" type="slidenum">
              <a:rPr lang="en-US"/>
              <a:t>‹#›</a:t>
            </a:fld>
          </a:p>
        </p:txBody>
      </p:sp>
      <p:sp>
        <p:nvSpPr>
          <p:cNvPr id="66" name="Shape 66"/>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buClr>
                <a:schemeClr val="lt1"/>
              </a:buClr>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7" name="Shape 67"/>
        <p:cNvGrpSpPr/>
        <p:nvPr/>
      </p:nvGrpSpPr>
      <p:grpSpPr>
        <a:xfrm>
          <a:off x="0" y="0"/>
          <a:ext cx="0" cy="0"/>
          <a:chOff x="0" y="0"/>
          <a:chExt cx="0" cy="0"/>
        </a:xfrm>
      </p:grpSpPr>
      <p:sp>
        <p:nvSpPr>
          <p:cNvPr id="68" name="Shape 68"/>
          <p:cNvSpPr txBox="1"/>
          <p:nvPr>
            <p:ph type="title"/>
          </p:nvPr>
        </p:nvSpPr>
        <p:spPr>
          <a:xfrm>
            <a:off x="914400" y="4876800"/>
            <a:ext cx="7481775" cy="457200"/>
          </a:xfrm>
          <a:prstGeom prst="rect">
            <a:avLst/>
          </a:prstGeom>
          <a:noFill/>
          <a:ln>
            <a:noFill/>
          </a:ln>
        </p:spPr>
        <p:txBody>
          <a:bodyPr anchorCtr="0" anchor="t" bIns="91425" lIns="91425" rIns="91425" tIns="91425"/>
          <a:lstStyle>
            <a:lvl1pPr rtl="0" algn="r">
              <a:spcBef>
                <a:spcPts val="0"/>
              </a:spcBef>
              <a:buClr>
                <a:schemeClr val="accent1"/>
              </a:buClr>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9" name="Shape 69"/>
          <p:cNvSpPr txBox="1"/>
          <p:nvPr>
            <p:ph idx="1" type="body"/>
          </p:nvPr>
        </p:nvSpPr>
        <p:spPr>
          <a:xfrm>
            <a:off x="4419600" y="5355101"/>
            <a:ext cx="3974592" cy="914400"/>
          </a:xfrm>
          <a:prstGeom prst="rect">
            <a:avLst/>
          </a:prstGeom>
          <a:noFill/>
          <a:ln>
            <a:noFill/>
          </a:ln>
        </p:spPr>
        <p:txBody>
          <a:bodyPr anchorCtr="0" anchor="t" bIns="91425" lIns="91425" rIns="91425" tIns="91425"/>
          <a:lstStyle>
            <a:lvl1pPr indent="0" marL="0" rtl="0" algn="r">
              <a:spcBef>
                <a:spcPts val="0"/>
              </a:spcBef>
              <a:buFont typeface="Rambla"/>
              <a:buNone/>
              <a:defRPr/>
            </a:lvl1pPr>
            <a:lvl2pPr rtl="0">
              <a:spcBef>
                <a:spcPts val="0"/>
              </a:spcBef>
              <a:buFont typeface="Rambla"/>
              <a:buNone/>
              <a:defRPr/>
            </a:lvl2pPr>
            <a:lvl3pPr rtl="0">
              <a:spcBef>
                <a:spcPts val="0"/>
              </a:spcBef>
              <a:buFont typeface="Rambla"/>
              <a:buNone/>
              <a:defRPr/>
            </a:lvl3pPr>
            <a:lvl4pPr rtl="0">
              <a:spcBef>
                <a:spcPts val="0"/>
              </a:spcBef>
              <a:buFont typeface="Rambla"/>
              <a:buNone/>
              <a:defRPr/>
            </a:lvl4pPr>
            <a:lvl5pPr rtl="0">
              <a:spcBef>
                <a:spcPts val="0"/>
              </a:spcBef>
              <a:buFont typeface="Rambl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0" name="Shape 70"/>
          <p:cNvSpPr txBox="1"/>
          <p:nvPr>
            <p:ph idx="2" type="body"/>
          </p:nvPr>
        </p:nvSpPr>
        <p:spPr>
          <a:xfrm>
            <a:off x="914400" y="274319"/>
            <a:ext cx="7479791" cy="45720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1" name="Shape 71"/>
          <p:cNvSpPr txBox="1"/>
          <p:nvPr>
            <p:ph idx="10" type="dt"/>
          </p:nvPr>
        </p:nvSpPr>
        <p:spPr>
          <a:xfrm>
            <a:off x="6727032" y="6407944"/>
            <a:ext cx="1920239" cy="365759"/>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2" name="Shape 72"/>
          <p:cNvSpPr txBox="1"/>
          <p:nvPr>
            <p:ph idx="11" type="ftr"/>
          </p:nvPr>
        </p:nvSpPr>
        <p:spPr>
          <a:xfrm>
            <a:off x="4380071" y="6407944"/>
            <a:ext cx="2350681"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3" name="Shape 73"/>
          <p:cNvSpPr txBox="1"/>
          <p:nvPr>
            <p:ph idx="12" type="sldNum"/>
          </p:nvPr>
        </p:nvSpPr>
        <p:spPr>
          <a:xfrm>
            <a:off x="8647271" y="6407944"/>
            <a:ext cx="365759" cy="365125"/>
          </a:xfrm>
          <a:prstGeom prst="rect">
            <a:avLst/>
          </a:prstGeom>
          <a:noFill/>
          <a:ln>
            <a:noFill/>
          </a:ln>
        </p:spPr>
        <p:txBody>
          <a:bodyPr anchorCtr="0" anchor="b" bIns="45700" lIns="91425" rIns="91425" tIns="45700">
            <a:noAutofit/>
          </a:bodyPr>
          <a:lstStyle>
            <a:lvl1pPr indent="0" marL="0" marR="0" rtl="0" algn="r">
              <a:spcBef>
                <a:spcPts val="0"/>
              </a:spcBef>
              <a:buNone/>
              <a:defRPr b="0" baseline="0" i="0" sz="1000" u="none" cap="none" strike="noStrike">
                <a:solidFill>
                  <a:schemeClr val="lt1"/>
                </a:solidFill>
                <a:latin typeface="Rambla"/>
                <a:ea typeface="Rambla"/>
                <a:cs typeface="Rambla"/>
                <a:sym typeface="Rambla"/>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4" name="Shape 74"/>
        <p:cNvGrpSpPr/>
        <p:nvPr/>
      </p:nvGrpSpPr>
      <p:grpSpPr>
        <a:xfrm>
          <a:off x="0" y="0"/>
          <a:ext cx="0" cy="0"/>
          <a:chOff x="0" y="0"/>
          <a:chExt cx="0" cy="0"/>
        </a:xfrm>
      </p:grpSpPr>
      <p:sp>
        <p:nvSpPr>
          <p:cNvPr id="75" name="Shape 75"/>
          <p:cNvSpPr txBox="1"/>
          <p:nvPr>
            <p:ph idx="1" type="body"/>
          </p:nvPr>
        </p:nvSpPr>
        <p:spPr>
          <a:xfrm>
            <a:off x="1141232" y="5443401"/>
            <a:ext cx="7162799" cy="648231"/>
          </a:xfrm>
          <a:prstGeom prst="rect">
            <a:avLst/>
          </a:prstGeom>
          <a:noFill/>
          <a:ln>
            <a:noFill/>
          </a:ln>
        </p:spPr>
        <p:txBody>
          <a:bodyPr anchorCtr="0" anchor="t" bIns="91425" lIns="91425" rIns="91425" tIns="91425"/>
          <a:lstStyle>
            <a:lvl1pPr indent="0" marL="0" marR="18288" rtl="0" algn="r">
              <a:spcBef>
                <a:spcPts val="0"/>
              </a:spcBef>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6" name="Shape 76"/>
          <p:cNvSpPr/>
          <p:nvPr>
            <p:ph idx="2" type="pic"/>
          </p:nvPr>
        </p:nvSpPr>
        <p:spPr>
          <a:xfrm>
            <a:off x="228600" y="189968"/>
            <a:ext cx="8686800" cy="4389119"/>
          </a:xfrm>
          <a:prstGeom prst="rect">
            <a:avLst/>
          </a:prstGeom>
          <a:solidFill>
            <a:schemeClr val="dk2"/>
          </a:solidFill>
          <a:ln cap="flat" w="9525">
            <a:solidFill>
              <a:schemeClr val="dk1"/>
            </a:solidFill>
            <a:prstDash val="solid"/>
            <a:round/>
            <a:headEnd len="med" w="med" type="none"/>
            <a:tailEnd len="med" w="med" type="none"/>
          </a:ln>
        </p:spPr>
      </p:sp>
      <p:sp>
        <p:nvSpPr>
          <p:cNvPr id="77" name="Shape 77"/>
          <p:cNvSpPr txBox="1"/>
          <p:nvPr>
            <p:ph idx="10" type="dt"/>
          </p:nvPr>
        </p:nvSpPr>
        <p:spPr>
          <a:xfrm>
            <a:off x="5410200" y="6407944"/>
            <a:ext cx="3237071" cy="365759"/>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8" name="Shape 78"/>
          <p:cNvSpPr txBox="1"/>
          <p:nvPr>
            <p:ph idx="11" type="ftr"/>
          </p:nvPr>
        </p:nvSpPr>
        <p:spPr>
          <a:xfrm>
            <a:off x="4380071" y="6407944"/>
            <a:ext cx="2350681"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9" name="Shape 79"/>
          <p:cNvSpPr txBox="1"/>
          <p:nvPr>
            <p:ph idx="12" type="sldNum"/>
          </p:nvPr>
        </p:nvSpPr>
        <p:spPr>
          <a:xfrm>
            <a:off x="8647271" y="6407944"/>
            <a:ext cx="365759" cy="365125"/>
          </a:xfrm>
          <a:prstGeom prst="rect">
            <a:avLst/>
          </a:prstGeom>
          <a:noFill/>
          <a:ln>
            <a:noFill/>
          </a:ln>
        </p:spPr>
        <p:txBody>
          <a:bodyPr anchorCtr="0" anchor="b" bIns="45700" lIns="91425" rIns="91425" tIns="45700">
            <a:noAutofit/>
          </a:bodyPr>
          <a:lstStyle>
            <a:lvl1pPr indent="0" marL="0" marR="0" rtl="0" algn="r">
              <a:spcBef>
                <a:spcPts val="0"/>
              </a:spcBef>
              <a:buNone/>
              <a:defRPr b="0" baseline="0" i="0" sz="1000" u="none" cap="none" strike="noStrike">
                <a:solidFill>
                  <a:schemeClr val="lt1"/>
                </a:solidFill>
                <a:latin typeface="Rambla"/>
                <a:ea typeface="Rambla"/>
                <a:cs typeface="Rambla"/>
                <a:sym typeface="Rambla"/>
              </a:defRPr>
            </a:lvl1pPr>
          </a:lstStyle>
          <a:p>
            <a:pPr indent="0" lvl="0" marL="0">
              <a:spcBef>
                <a:spcPts val="0"/>
              </a:spcBef>
              <a:buSzPct val="25000"/>
              <a:buNone/>
            </a:pPr>
            <a:fld id="{00000000-1234-1234-1234-123412341234}" type="slidenum">
              <a:rPr lang="en-US"/>
              <a:t>‹#›</a:t>
            </a:fld>
          </a:p>
        </p:txBody>
      </p:sp>
      <p:sp>
        <p:nvSpPr>
          <p:cNvPr id="80" name="Shape 80"/>
          <p:cNvSpPr txBox="1"/>
          <p:nvPr>
            <p:ph type="title"/>
          </p:nvPr>
        </p:nvSpPr>
        <p:spPr>
          <a:xfrm>
            <a:off x="228600" y="4865121"/>
            <a:ext cx="8075431" cy="562672"/>
          </a:xfrm>
          <a:prstGeom prst="rect">
            <a:avLst/>
          </a:prstGeom>
          <a:noFill/>
          <a:ln>
            <a:noFill/>
          </a:ln>
        </p:spPr>
        <p:txBody>
          <a:bodyPr anchorCtr="0" anchor="t" bIns="91425" lIns="91425" rIns="91425" tIns="91425"/>
          <a:lstStyle>
            <a:lvl1pPr marR="0" rtl="0" algn="r">
              <a:spcBef>
                <a:spcPts val="0"/>
              </a:spcBef>
              <a:buClr>
                <a:schemeClr val="accent1"/>
              </a:buClr>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1" name="Shape 81"/>
          <p:cNvSpPr/>
          <p:nvPr/>
        </p:nvSpPr>
        <p:spPr>
          <a:xfrm>
            <a:off x="716435" y="5001992"/>
            <a:ext cx="3802002" cy="1443111"/>
          </a:xfrm>
          <a:custGeom>
            <a:pathLst>
              <a:path extrusionOk="0" h="528" w="5760">
                <a:moveTo>
                  <a:pt x="-329" y="347"/>
                </a:moveTo>
                <a:lnTo>
                  <a:pt x="7156" y="682"/>
                </a:lnTo>
                <a:lnTo>
                  <a:pt x="5229" y="682"/>
                </a:lnTo>
                <a:lnTo>
                  <a:pt x="-328" y="345"/>
                </a:lnTo>
              </a:path>
            </a:pathLst>
          </a:custGeom>
          <a:solidFill>
            <a:srgbClr val="B0D9F0">
              <a:alpha val="40000"/>
            </a:srgbClr>
          </a:solid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Rambla"/>
              <a:ea typeface="Rambla"/>
              <a:cs typeface="Rambla"/>
              <a:sym typeface="Rambla"/>
            </a:endParaRPr>
          </a:p>
        </p:txBody>
      </p:sp>
      <p:sp>
        <p:nvSpPr>
          <p:cNvPr id="82" name="Shape 82"/>
          <p:cNvSpPr/>
          <p:nvPr/>
        </p:nvSpPr>
        <p:spPr>
          <a:xfrm>
            <a:off x="-53560" y="5785023"/>
            <a:ext cx="3802002" cy="838200"/>
          </a:xfrm>
          <a:custGeom>
            <a:pathLst>
              <a:path extrusionOk="0" h="528" w="5760">
                <a:moveTo>
                  <a:pt x="817" y="97"/>
                </a:moveTo>
                <a:lnTo>
                  <a:pt x="6408" y="682"/>
                </a:lnTo>
                <a:lnTo>
                  <a:pt x="5232" y="685"/>
                </a:lnTo>
                <a:lnTo>
                  <a:pt x="829" y="101"/>
                </a:lnTo>
              </a:path>
            </a:pathLst>
          </a:custGeom>
          <a:solidFill>
            <a:srgbClr val="000000"/>
          </a:solid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Rambla"/>
              <a:ea typeface="Rambla"/>
              <a:cs typeface="Rambla"/>
              <a:sym typeface="Rambla"/>
            </a:endParaRPr>
          </a:p>
        </p:txBody>
      </p:sp>
      <p:sp>
        <p:nvSpPr>
          <p:cNvPr id="83" name="Shape 83"/>
          <p:cNvSpPr/>
          <p:nvPr/>
        </p:nvSpPr>
        <p:spPr>
          <a:xfrm>
            <a:off x="-6041" y="5791253"/>
            <a:ext cx="3402313" cy="1080868"/>
          </a:xfrm>
          <a:prstGeom prst="rtTriangle">
            <a:avLst/>
          </a:prstGeom>
          <a:blipFill rotWithShape="1">
            <a:blip r:embed="rId2">
              <a:alphaModFix amt="50000"/>
            </a:blip>
            <a:tile algn="t" flip="none" tx="0" sx="50000" ty="0" sy="50000"/>
          </a:blip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Rambla"/>
              <a:ea typeface="Rambla"/>
              <a:cs typeface="Rambla"/>
              <a:sym typeface="Rambla"/>
            </a:endParaRPr>
          </a:p>
        </p:txBody>
      </p:sp>
      <p:cxnSp>
        <p:nvCxnSpPr>
          <p:cNvPr id="84" name="Shape 84"/>
          <p:cNvCxnSpPr/>
          <p:nvPr/>
        </p:nvCxnSpPr>
        <p:spPr>
          <a:xfrm>
            <a:off x="-9237" y="5787737"/>
            <a:ext cx="3405508" cy="1084383"/>
          </a:xfrm>
          <a:prstGeom prst="straightConnector1">
            <a:avLst/>
          </a:prstGeom>
          <a:noFill/>
          <a:ln cap="flat" w="12050">
            <a:solidFill>
              <a:srgbClr val="A8D4ED"/>
            </a:solidFill>
            <a:prstDash val="solid"/>
            <a:miter/>
            <a:headEnd len="med" w="med" type="none"/>
            <a:tailEnd len="med" w="med" type="none"/>
          </a:ln>
        </p:spPr>
      </p:cxnSp>
      <p:sp>
        <p:nvSpPr>
          <p:cNvPr id="85" name="Shape 85"/>
          <p:cNvSpPr/>
          <p:nvPr/>
        </p:nvSpPr>
        <p:spPr>
          <a:xfrm>
            <a:off x="8664111" y="4988439"/>
            <a:ext cx="182879" cy="228600"/>
          </a:xfrm>
          <a:prstGeom prst="chevron">
            <a:avLst>
              <a:gd fmla="val 50000" name="adj"/>
            </a:avLst>
          </a:prstGeom>
          <a:gradFill>
            <a:gsLst>
              <a:gs pos="0">
                <a:srgbClr val="207EB1"/>
              </a:gs>
              <a:gs pos="72000">
                <a:srgbClr val="6EC0EF"/>
              </a:gs>
              <a:gs pos="100000">
                <a:srgbClr val="94D1F3"/>
              </a:gs>
            </a:gsLst>
            <a:lin ang="16200000" scaled="0"/>
          </a:gradFill>
          <a:ln cap="rnd" w="9525">
            <a:solidFill>
              <a:srgbClr val="2B7096"/>
            </a:solidFill>
            <a:prstDash val="solid"/>
            <a:round/>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Rambla"/>
              <a:ea typeface="Rambla"/>
              <a:cs typeface="Rambla"/>
              <a:sym typeface="Rambla"/>
            </a:endParaRPr>
          </a:p>
        </p:txBody>
      </p:sp>
      <p:sp>
        <p:nvSpPr>
          <p:cNvPr id="86" name="Shape 86"/>
          <p:cNvSpPr/>
          <p:nvPr/>
        </p:nvSpPr>
        <p:spPr>
          <a:xfrm>
            <a:off x="8477696" y="4988439"/>
            <a:ext cx="182879" cy="228600"/>
          </a:xfrm>
          <a:prstGeom prst="chevron">
            <a:avLst>
              <a:gd fmla="val 50000" name="adj"/>
            </a:avLst>
          </a:prstGeom>
          <a:gradFill>
            <a:gsLst>
              <a:gs pos="0">
                <a:srgbClr val="207EB1"/>
              </a:gs>
              <a:gs pos="72000">
                <a:srgbClr val="6EC0EF"/>
              </a:gs>
              <a:gs pos="100000">
                <a:srgbClr val="94D1F3"/>
              </a:gs>
            </a:gsLst>
            <a:lin ang="16200000" scaled="0"/>
          </a:gradFill>
          <a:ln cap="rnd" w="9525">
            <a:solidFill>
              <a:srgbClr val="2B7096"/>
            </a:solidFill>
            <a:prstDash val="solid"/>
            <a:round/>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Rambla"/>
              <a:ea typeface="Rambla"/>
              <a:cs typeface="Rambla"/>
              <a:sym typeface="Rambla"/>
            </a:endParaRP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2" Type="http://schemas.openxmlformats.org/officeDocument/2006/relationships/image" Target="../media/image00.jpg"/><Relationship Id="rId12" Type="http://schemas.openxmlformats.org/officeDocument/2006/relationships/slideLayout" Target="../slideLayouts/slideLayout10.xml"/><Relationship Id="rId13" Type="http://schemas.openxmlformats.org/officeDocument/2006/relationships/slideLayout" Target="../slideLayouts/slideLayout11.xml"/><Relationship Id="rId1" Type="http://schemas.openxmlformats.org/officeDocument/2006/relationships/image" Target="../media/image01.png"/><Relationship Id="rId4" Type="http://schemas.openxmlformats.org/officeDocument/2006/relationships/slideLayout" Target="../slideLayouts/slideLayout2.xml"/><Relationship Id="rId10" Type="http://schemas.openxmlformats.org/officeDocument/2006/relationships/slideLayout" Target="../slideLayouts/slideLayout8.xml"/><Relationship Id="rId3" Type="http://schemas.openxmlformats.org/officeDocument/2006/relationships/slideLayout" Target="../slideLayouts/slideLayout1.xml"/><Relationship Id="rId11" Type="http://schemas.openxmlformats.org/officeDocument/2006/relationships/slideLayout" Target="../slideLayouts/slideLayout9.xml"/><Relationship Id="rId9" Type="http://schemas.openxmlformats.org/officeDocument/2006/relationships/slideLayout" Target="../slideLayouts/slideLayout7.xml"/><Relationship Id="rId6" Type="http://schemas.openxmlformats.org/officeDocument/2006/relationships/slideLayout" Target="../slideLayouts/slideLayout4.xml"/><Relationship Id="rId5" Type="http://schemas.openxmlformats.org/officeDocument/2006/relationships/slideLayout" Target="../slideLayouts/slideLayout3.xml"/><Relationship Id="rId8" Type="http://schemas.openxmlformats.org/officeDocument/2006/relationships/slideLayout" Target="../slideLayouts/slideLayout6.xml"/><Relationship Id="rId7"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tile algn="tl" flip="none" tx="0" sx="50000" ty="0" sy="50000"/>
        </a:blipFill>
      </p:bgPr>
    </p:bg>
    <p:spTree>
      <p:nvGrpSpPr>
        <p:cNvPr id="8" name="Shape 8"/>
        <p:cNvGrpSpPr/>
        <p:nvPr/>
      </p:nvGrpSpPr>
      <p:grpSpPr>
        <a:xfrm>
          <a:off x="0" y="0"/>
          <a:ext cx="0" cy="0"/>
          <a:chOff x="0" y="0"/>
          <a:chExt cx="0" cy="0"/>
        </a:xfrm>
      </p:grpSpPr>
      <p:sp>
        <p:nvSpPr>
          <p:cNvPr id="9" name="Shape 9"/>
          <p:cNvSpPr/>
          <p:nvPr/>
        </p:nvSpPr>
        <p:spPr>
          <a:xfrm>
            <a:off x="716435" y="5001992"/>
            <a:ext cx="3802002" cy="1443111"/>
          </a:xfrm>
          <a:custGeom>
            <a:pathLst>
              <a:path extrusionOk="0" h="528" w="5760">
                <a:moveTo>
                  <a:pt x="-329" y="347"/>
                </a:moveTo>
                <a:lnTo>
                  <a:pt x="7156" y="682"/>
                </a:lnTo>
                <a:lnTo>
                  <a:pt x="5229" y="682"/>
                </a:lnTo>
                <a:lnTo>
                  <a:pt x="-328" y="345"/>
                </a:lnTo>
              </a:path>
            </a:pathLst>
          </a:custGeom>
          <a:solidFill>
            <a:srgbClr val="B0D9F0">
              <a:alpha val="40000"/>
            </a:srgbClr>
          </a:solid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Rambla"/>
              <a:ea typeface="Rambla"/>
              <a:cs typeface="Rambla"/>
              <a:sym typeface="Rambla"/>
            </a:endParaRPr>
          </a:p>
        </p:txBody>
      </p:sp>
      <p:sp>
        <p:nvSpPr>
          <p:cNvPr id="10" name="Shape 10"/>
          <p:cNvSpPr/>
          <p:nvPr/>
        </p:nvSpPr>
        <p:spPr>
          <a:xfrm>
            <a:off x="-53560" y="5785023"/>
            <a:ext cx="3802002" cy="838200"/>
          </a:xfrm>
          <a:custGeom>
            <a:pathLst>
              <a:path extrusionOk="0" h="528" w="5760">
                <a:moveTo>
                  <a:pt x="817" y="97"/>
                </a:moveTo>
                <a:lnTo>
                  <a:pt x="6408" y="682"/>
                </a:lnTo>
                <a:lnTo>
                  <a:pt x="5232" y="685"/>
                </a:lnTo>
                <a:lnTo>
                  <a:pt x="829" y="101"/>
                </a:lnTo>
              </a:path>
            </a:pathLst>
          </a:custGeom>
          <a:solidFill>
            <a:srgbClr val="000000"/>
          </a:solidFill>
          <a:ln>
            <a:noFill/>
          </a:ln>
        </p:spPr>
        <p:txBody>
          <a:bodyPr anchorCtr="0" anchor="t" bIns="45700" lIns="91425" rIns="91425" tIns="45700">
            <a:noAutofit/>
          </a:bodyPr>
          <a:lstStyle/>
          <a:p>
            <a:pPr indent="0" lvl="0" marL="0" marR="0" rtl="0" algn="l">
              <a:spcBef>
                <a:spcPts val="0"/>
              </a:spcBef>
              <a:buNone/>
            </a:pPr>
            <a:r>
              <a:t/>
            </a:r>
            <a:endParaRPr b="0" baseline="0" i="0" sz="1800" u="none" cap="none" strike="noStrike">
              <a:solidFill>
                <a:schemeClr val="lt1"/>
              </a:solidFill>
              <a:latin typeface="Rambla"/>
              <a:ea typeface="Rambla"/>
              <a:cs typeface="Rambla"/>
              <a:sym typeface="Rambla"/>
            </a:endParaRPr>
          </a:p>
        </p:txBody>
      </p:sp>
      <p:sp>
        <p:nvSpPr>
          <p:cNvPr id="11" name="Shape 11"/>
          <p:cNvSpPr/>
          <p:nvPr/>
        </p:nvSpPr>
        <p:spPr>
          <a:xfrm>
            <a:off x="-6041" y="5791253"/>
            <a:ext cx="3402313" cy="1080868"/>
          </a:xfrm>
          <a:prstGeom prst="rtTriangle">
            <a:avLst/>
          </a:prstGeom>
          <a:blipFill rotWithShape="1">
            <a:blip r:embed="rId2">
              <a:alphaModFix amt="50000"/>
            </a:blip>
            <a:tile algn="t" flip="none" tx="0" sx="50000" ty="0" sy="50000"/>
          </a:blip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Rambla"/>
              <a:ea typeface="Rambla"/>
              <a:cs typeface="Rambla"/>
              <a:sym typeface="Rambla"/>
            </a:endParaRPr>
          </a:p>
        </p:txBody>
      </p:sp>
      <p:cxnSp>
        <p:nvCxnSpPr>
          <p:cNvPr id="12" name="Shape 12"/>
          <p:cNvCxnSpPr/>
          <p:nvPr/>
        </p:nvCxnSpPr>
        <p:spPr>
          <a:xfrm>
            <a:off x="-9237" y="5787737"/>
            <a:ext cx="3405508" cy="1084383"/>
          </a:xfrm>
          <a:prstGeom prst="straightConnector1">
            <a:avLst/>
          </a:prstGeom>
          <a:noFill/>
          <a:ln cap="flat" w="12050">
            <a:solidFill>
              <a:srgbClr val="A8D4ED"/>
            </a:solidFill>
            <a:prstDash val="solid"/>
            <a:miter/>
            <a:headEnd len="med" w="med" type="none"/>
            <a:tailEnd len="med" w="med" type="none"/>
          </a:ln>
        </p:spPr>
      </p:cxnSp>
      <p:sp>
        <p:nvSpPr>
          <p:cNvPr id="13" name="Shape 1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buClr>
                <a:schemeClr val="lt1"/>
              </a:buClr>
              <a:buFont typeface="Rambla"/>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4" name="Shape 14"/>
          <p:cNvSpPr txBox="1"/>
          <p:nvPr>
            <p:ph idx="1" type="body"/>
          </p:nvPr>
        </p:nvSpPr>
        <p:spPr>
          <a:xfrm>
            <a:off x="457200" y="1481328"/>
            <a:ext cx="8229600" cy="4525963"/>
          </a:xfrm>
          <a:prstGeom prst="rect">
            <a:avLst/>
          </a:prstGeom>
          <a:noFill/>
          <a:ln>
            <a:noFill/>
          </a:ln>
        </p:spPr>
        <p:txBody>
          <a:bodyPr anchorCtr="0" anchor="t" bIns="91425" lIns="91425" rIns="91425" tIns="91425"/>
          <a:lstStyle>
            <a:lvl1pPr indent="-147573" marL="365760" marR="0" rtl="0" algn="l">
              <a:spcBef>
                <a:spcPts val="400"/>
              </a:spcBef>
              <a:spcAft>
                <a:spcPts val="0"/>
              </a:spcAft>
              <a:buClr>
                <a:schemeClr val="accent1"/>
              </a:buClr>
              <a:buFont typeface="Noto Symbol"/>
              <a:buChar char=""/>
              <a:defRPr/>
            </a:lvl1pPr>
            <a:lvl2pPr indent="-94741" marL="621792" marR="0" rtl="0" algn="l">
              <a:spcBef>
                <a:spcPts val="324"/>
              </a:spcBef>
              <a:buClr>
                <a:schemeClr val="accent1"/>
              </a:buClr>
              <a:buFont typeface="Verdana"/>
              <a:buChar char="◦"/>
              <a:defRPr/>
            </a:lvl2pPr>
            <a:lvl3pPr indent="-103886" marL="859536" marR="0" rtl="0" algn="l">
              <a:spcBef>
                <a:spcPts val="350"/>
              </a:spcBef>
              <a:buClr>
                <a:schemeClr val="accent2"/>
              </a:buClr>
              <a:buFont typeface="Noto Symbol"/>
              <a:buChar char="⚫"/>
              <a:defRPr/>
            </a:lvl3pPr>
            <a:lvl4pPr indent="-107950" marL="1143000" marR="0" rtl="0" algn="l">
              <a:spcBef>
                <a:spcPts val="350"/>
              </a:spcBef>
              <a:buClr>
                <a:schemeClr val="accent2"/>
              </a:buClr>
              <a:buFont typeface="Noto Symbol"/>
              <a:buChar char="⚫"/>
              <a:defRPr/>
            </a:lvl4pPr>
            <a:lvl5pPr indent="-114300" marL="1371600" marR="0" rtl="0" algn="l">
              <a:spcBef>
                <a:spcPts val="350"/>
              </a:spcBef>
              <a:buClr>
                <a:schemeClr val="accent2"/>
              </a:buClr>
              <a:buFont typeface="Noto Symbol"/>
              <a:buChar char="⚫"/>
              <a:defRPr/>
            </a:lvl5pPr>
            <a:lvl6pPr indent="-114300" marL="1600200" marR="0" rtl="0" algn="l">
              <a:spcBef>
                <a:spcPts val="350"/>
              </a:spcBef>
              <a:buClr>
                <a:schemeClr val="accent3"/>
              </a:buClr>
              <a:buFont typeface="Noto Symbol"/>
              <a:buChar char="◾"/>
              <a:defRPr/>
            </a:lvl6pPr>
            <a:lvl7pPr indent="-127000" marL="1828800" marR="0" rtl="0" algn="l">
              <a:spcBef>
                <a:spcPts val="350"/>
              </a:spcBef>
              <a:buClr>
                <a:schemeClr val="accent3"/>
              </a:buClr>
              <a:buFont typeface="Noto Symbol"/>
              <a:buChar char="◾"/>
              <a:defRPr/>
            </a:lvl7pPr>
            <a:lvl8pPr indent="-127000" marL="2057400" marR="0" rtl="0" algn="l">
              <a:spcBef>
                <a:spcPts val="350"/>
              </a:spcBef>
              <a:buClr>
                <a:schemeClr val="accent3"/>
              </a:buClr>
              <a:buFont typeface="Noto Symbol"/>
              <a:buChar char="◾"/>
              <a:defRPr/>
            </a:lvl8pPr>
            <a:lvl9pPr indent="-127000" marL="2286000" marR="0" rtl="0" algn="l">
              <a:spcBef>
                <a:spcPts val="350"/>
              </a:spcBef>
              <a:buClr>
                <a:schemeClr val="accent3"/>
              </a:buClr>
              <a:buFont typeface="Noto Symbol"/>
              <a:buChar char="◾"/>
              <a:defRPr/>
            </a:lvl9pPr>
          </a:lstStyle>
          <a:p/>
        </p:txBody>
      </p:sp>
      <p:sp>
        <p:nvSpPr>
          <p:cNvPr id="15" name="Shape 15"/>
          <p:cNvSpPr txBox="1"/>
          <p:nvPr>
            <p:ph idx="12" type="sldNum"/>
          </p:nvPr>
        </p:nvSpPr>
        <p:spPr>
          <a:xfrm>
            <a:off x="8647271" y="6407944"/>
            <a:ext cx="365759" cy="365125"/>
          </a:xfrm>
          <a:prstGeom prst="rect">
            <a:avLst/>
          </a:prstGeom>
          <a:noFill/>
          <a:ln>
            <a:noFill/>
          </a:ln>
        </p:spPr>
        <p:txBody>
          <a:bodyPr anchorCtr="0" anchor="b" bIns="45700" lIns="91425" rIns="91425" tIns="45700">
            <a:noAutofit/>
          </a:bodyPr>
          <a:lstStyle>
            <a:lvl1pPr indent="0" marL="0" marR="0" rtl="0" algn="r">
              <a:spcBef>
                <a:spcPts val="0"/>
              </a:spcBef>
              <a:buNone/>
              <a:defRPr b="0" baseline="0" i="0" sz="1000" u="none" cap="none" strike="noStrike">
                <a:solidFill>
                  <a:schemeClr val="lt1"/>
                </a:solidFill>
                <a:latin typeface="Rambla"/>
                <a:ea typeface="Rambla"/>
                <a:cs typeface="Rambla"/>
                <a:sym typeface="Rambla"/>
              </a:defRPr>
            </a:lvl1pPr>
          </a:lstStyle>
          <a:p>
            <a:pPr indent="0" lvl="0" marL="0">
              <a:spcBef>
                <a:spcPts val="0"/>
              </a:spcBef>
              <a:buSzPct val="25000"/>
              <a:buNone/>
            </a:pPr>
            <a:fld id="{00000000-1234-1234-1234-123412341234}" type="slidenum">
              <a:rPr lang="en-US"/>
              <a:t>‹#›</a:t>
            </a:fld>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05.jpg"/><Relationship Id="rId3" Type="http://schemas.openxmlformats.org/officeDocument/2006/relationships/image" Target="../media/image08.jpg"/><Relationship Id="rId6" Type="http://schemas.openxmlformats.org/officeDocument/2006/relationships/image" Target="../media/image04.jpg"/><Relationship Id="rId5" Type="http://schemas.openxmlformats.org/officeDocument/2006/relationships/image" Target="../media/image06.jpg"/><Relationship Id="rId7" Type="http://schemas.openxmlformats.org/officeDocument/2006/relationships/image" Target="../media/image0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3" Type="http://schemas.openxmlformats.org/officeDocument/2006/relationships/image" Target="../media/image0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3" Type="http://schemas.openxmlformats.org/officeDocument/2006/relationships/image" Target="../media/image0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 Id="rId3" Type="http://schemas.openxmlformats.org/officeDocument/2006/relationships/image" Target="../media/image0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ctrTitle"/>
          </p:nvPr>
        </p:nvSpPr>
        <p:spPr>
          <a:xfrm>
            <a:off x="685800" y="-152400"/>
            <a:ext cx="7772400" cy="3809999"/>
          </a:xfrm>
          <a:prstGeom prst="rect">
            <a:avLst/>
          </a:prstGeom>
          <a:noFill/>
          <a:ln>
            <a:noFill/>
          </a:ln>
        </p:spPr>
        <p:txBody>
          <a:bodyPr anchorCtr="0" anchor="b" bIns="45700" lIns="91425" rIns="91425" tIns="45700">
            <a:noAutofit/>
          </a:bodyPr>
          <a:lstStyle/>
          <a:p>
            <a:pPr indent="0" lvl="0" marL="0" marR="0" rtl="0" algn="ctr">
              <a:spcBef>
                <a:spcPts val="0"/>
              </a:spcBef>
              <a:buClr>
                <a:schemeClr val="lt1"/>
              </a:buClr>
              <a:buSzPct val="25000"/>
              <a:buFont typeface="Rambla"/>
              <a:buNone/>
            </a:pPr>
            <a:r>
              <a:rPr b="1" baseline="0" i="0" lang="en-US" sz="4800" u="none" cap="none" strike="noStrike">
                <a:solidFill>
                  <a:schemeClr val="lt1"/>
                </a:solidFill>
                <a:latin typeface="Rambla"/>
                <a:ea typeface="Rambla"/>
                <a:cs typeface="Rambla"/>
                <a:sym typeface="Rambla"/>
              </a:rPr>
              <a:t>Paid Advocacy at Bike Shops</a:t>
            </a:r>
            <a:br>
              <a:rPr b="1" baseline="0" i="0" lang="en-US" sz="4800" u="none" cap="none" strike="noStrike">
                <a:solidFill>
                  <a:schemeClr val="lt1"/>
                </a:solidFill>
                <a:latin typeface="Rambla"/>
                <a:ea typeface="Rambla"/>
                <a:cs typeface="Rambla"/>
                <a:sym typeface="Rambla"/>
              </a:rPr>
            </a:br>
            <a:r>
              <a:rPr b="1" baseline="0" i="0" lang="en-US" sz="2800" u="none" cap="none" strike="noStrike">
                <a:solidFill>
                  <a:schemeClr val="lt1"/>
                </a:solidFill>
                <a:latin typeface="Rambla"/>
                <a:ea typeface="Rambla"/>
                <a:cs typeface="Rambla"/>
                <a:sym typeface="Rambla"/>
              </a:rPr>
              <a:t>or</a:t>
            </a:r>
            <a:br>
              <a:rPr b="1" baseline="0" i="0" lang="en-US" sz="2800" u="none" cap="none" strike="noStrike">
                <a:solidFill>
                  <a:schemeClr val="lt1"/>
                </a:solidFill>
                <a:latin typeface="Rambla"/>
                <a:ea typeface="Rambla"/>
                <a:cs typeface="Rambla"/>
                <a:sym typeface="Rambla"/>
              </a:rPr>
            </a:br>
            <a:r>
              <a:rPr b="1" baseline="0" i="0" lang="en-US" sz="4800" u="none" cap="none" strike="noStrike">
                <a:solidFill>
                  <a:schemeClr val="lt1"/>
                </a:solidFill>
                <a:latin typeface="Rambla"/>
                <a:ea typeface="Rambla"/>
                <a:cs typeface="Rambla"/>
                <a:sym typeface="Rambla"/>
              </a:rPr>
              <a:t>Using Active Advocacy to Boost Sales</a:t>
            </a:r>
          </a:p>
        </p:txBody>
      </p:sp>
      <p:sp>
        <p:nvSpPr>
          <p:cNvPr id="101" name="Shape 101"/>
          <p:cNvSpPr txBox="1"/>
          <p:nvPr>
            <p:ph idx="1" type="subTitle"/>
          </p:nvPr>
        </p:nvSpPr>
        <p:spPr>
          <a:xfrm>
            <a:off x="762000" y="4114800"/>
            <a:ext cx="7772400" cy="1199703"/>
          </a:xfrm>
          <a:prstGeom prst="rect">
            <a:avLst/>
          </a:prstGeom>
          <a:noFill/>
          <a:ln>
            <a:noFill/>
          </a:ln>
        </p:spPr>
        <p:txBody>
          <a:bodyPr anchorCtr="0" anchor="t" bIns="45700" lIns="45700" rIns="45700" tIns="45700">
            <a:noAutofit/>
          </a:bodyPr>
          <a:lstStyle/>
          <a:p>
            <a:pPr indent="0" lvl="0" marL="0" marR="64008" rtl="0" algn="r">
              <a:spcBef>
                <a:spcPts val="0"/>
              </a:spcBef>
              <a:spcAft>
                <a:spcPts val="0"/>
              </a:spcAft>
              <a:buClr>
                <a:schemeClr val="accent1"/>
              </a:buClr>
              <a:buSzPct val="25000"/>
              <a:buFont typeface="Noto Symbol"/>
              <a:buNone/>
            </a:pPr>
            <a:r>
              <a:rPr b="0" baseline="0" i="0" lang="en-US" sz="2700" u="none" cap="none" strike="noStrike">
                <a:solidFill>
                  <a:schemeClr val="lt1"/>
                </a:solidFill>
                <a:latin typeface="Rambla"/>
                <a:ea typeface="Rambla"/>
                <a:cs typeface="Rambla"/>
                <a:sym typeface="Rambla"/>
              </a:rPr>
              <a:t>Chris Clark, Events and Marketing Manager, </a:t>
            </a:r>
            <a:r>
              <a:rPr b="0" baseline="0" i="0" lang="en-US" sz="2600" u="none" cap="none" strike="noStrike">
                <a:solidFill>
                  <a:schemeClr val="lt1"/>
                </a:solidFill>
                <a:latin typeface="Rambla"/>
                <a:ea typeface="Rambla"/>
                <a:cs typeface="Rambla"/>
                <a:sym typeface="Rambla"/>
              </a:rPr>
              <a:t>Trek Bicycle Store of Mt. Pleasant, SC</a:t>
            </a:r>
          </a:p>
        </p:txBody>
      </p:sp>
      <p:sp>
        <p:nvSpPr>
          <p:cNvPr id="102" name="Shape 102"/>
          <p:cNvSpPr txBox="1"/>
          <p:nvPr/>
        </p:nvSpPr>
        <p:spPr>
          <a:xfrm>
            <a:off x="152400" y="6248400"/>
            <a:ext cx="7772400" cy="685799"/>
          </a:xfrm>
          <a:prstGeom prst="rect">
            <a:avLst/>
          </a:prstGeom>
          <a:noFill/>
          <a:ln>
            <a:noFill/>
          </a:ln>
        </p:spPr>
        <p:txBody>
          <a:bodyPr anchorCtr="0" anchor="t" bIns="45700" lIns="45700" rIns="45700" tIns="45700">
            <a:noAutofit/>
          </a:bodyPr>
          <a:lstStyle/>
          <a:p>
            <a:pPr indent="0" lvl="0" marL="0" marR="64008" rtl="0" algn="l">
              <a:spcBef>
                <a:spcPts val="0"/>
              </a:spcBef>
              <a:spcAft>
                <a:spcPts val="0"/>
              </a:spcAft>
              <a:buClr>
                <a:schemeClr val="accent1"/>
              </a:buClr>
              <a:buSzPct val="25000"/>
              <a:buFont typeface="Noto Symbol"/>
              <a:buNone/>
            </a:pPr>
            <a:r>
              <a:rPr b="0" baseline="0" i="0" lang="en-US" sz="2700" u="none" cap="none" strike="noStrike">
                <a:solidFill>
                  <a:schemeClr val="dk1"/>
                </a:solidFill>
                <a:latin typeface="Rambla"/>
                <a:ea typeface="Rambla"/>
                <a:cs typeface="Rambla"/>
                <a:sym typeface="Rambla"/>
              </a:rPr>
              <a:t>ChrisC@SteinwayCharleston.com</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idx="1" type="body"/>
          </p:nvPr>
        </p:nvSpPr>
        <p:spPr>
          <a:xfrm>
            <a:off x="457200" y="1481328"/>
            <a:ext cx="8229600" cy="4525963"/>
          </a:xfrm>
          <a:prstGeom prst="rect">
            <a:avLst/>
          </a:prstGeom>
          <a:noFill/>
          <a:ln>
            <a:noFill/>
          </a:ln>
        </p:spPr>
        <p:txBody>
          <a:bodyPr anchorCtr="0" anchor="t" bIns="45700" lIns="91425" rIns="91425" tIns="45700">
            <a:noAutofit/>
          </a:bodyPr>
          <a:lstStyle/>
          <a:p>
            <a:pPr indent="-264160" lvl="0" marL="365760" marR="0" rtl="0" algn="l">
              <a:spcBef>
                <a:spcPts val="0"/>
              </a:spcBef>
              <a:spcAft>
                <a:spcPts val="0"/>
              </a:spcAft>
              <a:buClr>
                <a:schemeClr val="accent1"/>
              </a:buClr>
              <a:buSzPct val="68000"/>
              <a:buFont typeface="Noto Symbol"/>
              <a:buChar char=""/>
            </a:pPr>
            <a:r>
              <a:rPr b="0" baseline="0" i="0" lang="en-US" sz="4000" u="none" cap="none" strike="noStrike">
                <a:solidFill>
                  <a:schemeClr val="lt1"/>
                </a:solidFill>
                <a:latin typeface="Rambla"/>
                <a:ea typeface="Rambla"/>
                <a:cs typeface="Rambla"/>
                <a:sym typeface="Rambla"/>
              </a:rPr>
              <a:t>In the community</a:t>
            </a:r>
          </a:p>
          <a:p>
            <a:pPr indent="-147573" lvl="0" marL="365760" marR="0" rtl="0" algn="l">
              <a:spcBef>
                <a:spcPts val="400"/>
              </a:spcBef>
              <a:spcAft>
                <a:spcPts val="0"/>
              </a:spcAft>
              <a:buClr>
                <a:schemeClr val="accent1"/>
              </a:buClr>
              <a:buFont typeface="Noto Symbol"/>
              <a:buNone/>
            </a:pPr>
            <a:r>
              <a:t/>
            </a:r>
            <a:endParaRPr b="0" baseline="0" i="0" sz="2700" u="none" cap="none" strike="noStrike">
              <a:solidFill>
                <a:schemeClr val="lt1"/>
              </a:solidFill>
              <a:latin typeface="Rambla"/>
              <a:ea typeface="Rambla"/>
              <a:cs typeface="Rambla"/>
              <a:sym typeface="Rambla"/>
            </a:endParaRPr>
          </a:p>
          <a:p>
            <a:pPr indent="-240791" lvl="1" marL="621792" marR="0" rtl="0" algn="l">
              <a:spcBef>
                <a:spcPts val="324"/>
              </a:spcBef>
              <a:buClr>
                <a:schemeClr val="accent1"/>
              </a:buClr>
              <a:buSzPct val="100000"/>
              <a:buFont typeface="Verdana"/>
              <a:buChar char="◦"/>
            </a:pPr>
            <a:r>
              <a:rPr b="0" baseline="0" i="0" lang="en-US" sz="3600" u="none" cap="none" strike="noStrike">
                <a:solidFill>
                  <a:schemeClr val="lt1"/>
                </a:solidFill>
                <a:latin typeface="Rambla"/>
                <a:ea typeface="Rambla"/>
                <a:cs typeface="Rambla"/>
                <a:sym typeface="Rambla"/>
              </a:rPr>
              <a:t>Allies on committees</a:t>
            </a:r>
          </a:p>
          <a:p>
            <a:pPr indent="-12191" lvl="1" marL="621792" marR="0" rtl="0" algn="l">
              <a:spcBef>
                <a:spcPts val="324"/>
              </a:spcBef>
              <a:buClr>
                <a:schemeClr val="accent1"/>
              </a:buClr>
              <a:buFont typeface="Verdana"/>
              <a:buNone/>
            </a:pPr>
            <a:r>
              <a:t/>
            </a:r>
            <a:endParaRPr b="0" baseline="0" i="0" sz="3600" u="none" cap="none" strike="noStrike">
              <a:solidFill>
                <a:schemeClr val="lt1"/>
              </a:solidFill>
              <a:latin typeface="Rambla"/>
              <a:ea typeface="Rambla"/>
              <a:cs typeface="Rambla"/>
              <a:sym typeface="Rambla"/>
            </a:endParaRPr>
          </a:p>
          <a:p>
            <a:pPr indent="-240791" lvl="1" marL="621792" marR="0" rtl="0" algn="l">
              <a:spcBef>
                <a:spcPts val="324"/>
              </a:spcBef>
              <a:buClr>
                <a:schemeClr val="accent1"/>
              </a:buClr>
              <a:buSzPct val="100000"/>
              <a:buFont typeface="Verdana"/>
              <a:buChar char="◦"/>
            </a:pPr>
            <a:r>
              <a:rPr b="0" baseline="0" i="0" lang="en-US" sz="3600" u="none" cap="none" strike="noStrike">
                <a:solidFill>
                  <a:schemeClr val="lt1"/>
                </a:solidFill>
                <a:latin typeface="Rambla"/>
                <a:ea typeface="Rambla"/>
                <a:cs typeface="Rambla"/>
                <a:sym typeface="Rambla"/>
              </a:rPr>
              <a:t>Represent business community</a:t>
            </a:r>
          </a:p>
          <a:p>
            <a:pPr indent="-12191" lvl="1" marL="621792" marR="0" rtl="0" algn="l">
              <a:spcBef>
                <a:spcPts val="324"/>
              </a:spcBef>
              <a:buClr>
                <a:schemeClr val="accent1"/>
              </a:buClr>
              <a:buFont typeface="Verdana"/>
              <a:buNone/>
            </a:pPr>
            <a:r>
              <a:t/>
            </a:r>
            <a:endParaRPr b="0" baseline="0" i="0" sz="3600" u="none" cap="none" strike="noStrike">
              <a:solidFill>
                <a:schemeClr val="lt1"/>
              </a:solidFill>
              <a:latin typeface="Rambla"/>
              <a:ea typeface="Rambla"/>
              <a:cs typeface="Rambla"/>
              <a:sym typeface="Rambla"/>
            </a:endParaRPr>
          </a:p>
          <a:p>
            <a:pPr indent="-240791" lvl="1" marL="621792" marR="0" rtl="0" algn="l">
              <a:spcBef>
                <a:spcPts val="324"/>
              </a:spcBef>
              <a:buClr>
                <a:schemeClr val="accent1"/>
              </a:buClr>
              <a:buSzPct val="100000"/>
              <a:buFont typeface="Verdana"/>
              <a:buChar char="◦"/>
            </a:pPr>
            <a:r>
              <a:rPr b="0" baseline="0" i="0" lang="en-US" sz="3600" u="none" cap="none" strike="noStrike">
                <a:solidFill>
                  <a:schemeClr val="lt1"/>
                </a:solidFill>
                <a:latin typeface="Rambla"/>
                <a:ea typeface="Rambla"/>
                <a:cs typeface="Rambla"/>
                <a:sym typeface="Rambla"/>
              </a:rPr>
              <a:t>Programming opportunities</a:t>
            </a:r>
          </a:p>
          <a:p>
            <a:pPr indent="-94741" lvl="1" marL="621792" marR="0" rtl="0" algn="l">
              <a:spcBef>
                <a:spcPts val="324"/>
              </a:spcBef>
              <a:buClr>
                <a:schemeClr val="accent1"/>
              </a:buClr>
              <a:buFont typeface="Verdana"/>
              <a:buNone/>
            </a:pPr>
            <a:r>
              <a:t/>
            </a:r>
            <a:endParaRPr b="0" baseline="0" i="0" sz="2300" u="none" cap="none" strike="noStrike">
              <a:solidFill>
                <a:schemeClr val="lt1"/>
              </a:solidFill>
              <a:latin typeface="Rambla"/>
              <a:ea typeface="Rambla"/>
              <a:cs typeface="Rambla"/>
              <a:sym typeface="Rambla"/>
            </a:endParaRPr>
          </a:p>
          <a:p>
            <a:pPr indent="-94741" lvl="1" marL="621792" marR="0" rtl="0" algn="l">
              <a:spcBef>
                <a:spcPts val="324"/>
              </a:spcBef>
              <a:buClr>
                <a:schemeClr val="accent1"/>
              </a:buClr>
              <a:buFont typeface="Verdana"/>
              <a:buNone/>
            </a:pPr>
            <a:r>
              <a:t/>
            </a:r>
            <a:endParaRPr b="0" baseline="0" i="0" sz="2300" u="none" cap="none" strike="noStrike">
              <a:solidFill>
                <a:schemeClr val="lt1"/>
              </a:solidFill>
              <a:latin typeface="Rambla"/>
              <a:ea typeface="Rambla"/>
              <a:cs typeface="Rambla"/>
              <a:sym typeface="Rambla"/>
            </a:endParaRPr>
          </a:p>
        </p:txBody>
      </p:sp>
      <p:sp>
        <p:nvSpPr>
          <p:cNvPr id="203" name="Shape 20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lt1"/>
              </a:buClr>
              <a:buSzPct val="25000"/>
              <a:buFont typeface="Rambla"/>
              <a:buNone/>
            </a:pPr>
            <a:r>
              <a:rPr b="1" baseline="0" i="0" lang="en-US" sz="4100" u="none" cap="none" strike="noStrike">
                <a:solidFill>
                  <a:schemeClr val="lt1"/>
                </a:solidFill>
                <a:latin typeface="Rambla"/>
                <a:ea typeface="Rambla"/>
                <a:cs typeface="Rambla"/>
                <a:sym typeface="Rambla"/>
              </a:rPr>
              <a:t>Advocate as Change Agent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pic>
        <p:nvPicPr>
          <p:cNvPr id="209" name="Shape 209"/>
          <p:cNvPicPr preferRelativeResize="0"/>
          <p:nvPr/>
        </p:nvPicPr>
        <p:blipFill rotWithShape="1">
          <a:blip r:embed="rId3">
            <a:alphaModFix/>
          </a:blip>
          <a:srcRect b="0" l="0" r="0" t="0"/>
          <a:stretch/>
        </p:blipFill>
        <p:spPr>
          <a:xfrm>
            <a:off x="4178300" y="1320800"/>
            <a:ext cx="4965700" cy="2793205"/>
          </a:xfrm>
          <a:prstGeom prst="rect">
            <a:avLst/>
          </a:prstGeom>
          <a:solidFill>
            <a:srgbClr val="EEEEEE"/>
          </a:solidFill>
          <a:ln cap="sq" w="88900">
            <a:solidFill>
              <a:srgbClr val="FFFFFF"/>
            </a:solidFill>
            <a:prstDash val="solid"/>
            <a:miter/>
            <a:headEnd len="med" w="med" type="none"/>
            <a:tailEnd len="med" w="med" type="none"/>
          </a:ln>
        </p:spPr>
      </p:pic>
      <p:pic>
        <p:nvPicPr>
          <p:cNvPr id="210" name="Shape 210"/>
          <p:cNvPicPr preferRelativeResize="0"/>
          <p:nvPr/>
        </p:nvPicPr>
        <p:blipFill rotWithShape="1">
          <a:blip r:embed="rId4">
            <a:alphaModFix/>
          </a:blip>
          <a:srcRect b="0" l="0" r="0" t="0"/>
          <a:stretch/>
        </p:blipFill>
        <p:spPr>
          <a:xfrm>
            <a:off x="3479800" y="2870200"/>
            <a:ext cx="4317999" cy="2428875"/>
          </a:xfrm>
          <a:prstGeom prst="rect">
            <a:avLst/>
          </a:prstGeom>
          <a:solidFill>
            <a:srgbClr val="EEEEEE"/>
          </a:solidFill>
          <a:ln cap="sq" w="88900">
            <a:solidFill>
              <a:srgbClr val="FFFFFF"/>
            </a:solidFill>
            <a:prstDash val="solid"/>
            <a:miter/>
            <a:headEnd len="med" w="med" type="none"/>
            <a:tailEnd len="med" w="med" type="none"/>
          </a:ln>
        </p:spPr>
      </p:pic>
      <p:sp>
        <p:nvSpPr>
          <p:cNvPr id="211" name="Shape 21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lt1"/>
              </a:buClr>
              <a:buSzPct val="25000"/>
              <a:buFont typeface="Rambla"/>
              <a:buNone/>
            </a:pPr>
            <a:r>
              <a:rPr b="1" baseline="0" i="0" lang="en-US" sz="4100" u="none" cap="none" strike="noStrike">
                <a:solidFill>
                  <a:schemeClr val="lt1"/>
                </a:solidFill>
                <a:latin typeface="Rambla"/>
                <a:ea typeface="Rambla"/>
                <a:cs typeface="Rambla"/>
                <a:sym typeface="Rambla"/>
              </a:rPr>
              <a:t>Lessons Learned</a:t>
            </a:r>
          </a:p>
        </p:txBody>
      </p:sp>
      <p:pic>
        <p:nvPicPr>
          <p:cNvPr id="212" name="Shape 212"/>
          <p:cNvPicPr preferRelativeResize="0"/>
          <p:nvPr>
            <p:ph idx="1" type="body"/>
          </p:nvPr>
        </p:nvPicPr>
        <p:blipFill rotWithShape="1">
          <a:blip r:embed="rId5">
            <a:alphaModFix/>
          </a:blip>
          <a:srcRect b="1115" l="0" r="0" t="1115"/>
          <a:stretch/>
        </p:blipFill>
        <p:spPr>
          <a:xfrm>
            <a:off x="457200" y="1481328"/>
            <a:ext cx="4102100" cy="2255997"/>
          </a:xfrm>
          <a:prstGeom prst="rect">
            <a:avLst/>
          </a:prstGeom>
          <a:solidFill>
            <a:srgbClr val="EEEEEE"/>
          </a:solidFill>
          <a:ln cap="sq" w="88900">
            <a:solidFill>
              <a:srgbClr val="FFFFFF"/>
            </a:solidFill>
            <a:prstDash val="solid"/>
            <a:miter/>
            <a:headEnd len="med" w="med" type="none"/>
            <a:tailEnd len="med" w="med" type="none"/>
          </a:ln>
        </p:spPr>
      </p:pic>
      <p:pic>
        <p:nvPicPr>
          <p:cNvPr id="213" name="Shape 213"/>
          <p:cNvPicPr preferRelativeResize="0"/>
          <p:nvPr/>
        </p:nvPicPr>
        <p:blipFill rotWithShape="1">
          <a:blip r:embed="rId6">
            <a:alphaModFix/>
          </a:blip>
          <a:srcRect b="0" l="0" r="0" t="0"/>
          <a:stretch/>
        </p:blipFill>
        <p:spPr>
          <a:xfrm>
            <a:off x="114300" y="4404519"/>
            <a:ext cx="4203699" cy="2364580"/>
          </a:xfrm>
          <a:prstGeom prst="rect">
            <a:avLst/>
          </a:prstGeom>
          <a:solidFill>
            <a:srgbClr val="EEEEEE"/>
          </a:solidFill>
          <a:ln cap="sq" w="88900">
            <a:solidFill>
              <a:srgbClr val="FFFFFF"/>
            </a:solidFill>
            <a:prstDash val="solid"/>
            <a:miter/>
            <a:headEnd len="med" w="med" type="none"/>
            <a:tailEnd len="med" w="med" type="none"/>
          </a:ln>
        </p:spPr>
      </p:pic>
      <p:pic>
        <p:nvPicPr>
          <p:cNvPr id="214" name="Shape 214"/>
          <p:cNvPicPr preferRelativeResize="0"/>
          <p:nvPr/>
        </p:nvPicPr>
        <p:blipFill rotWithShape="1">
          <a:blip r:embed="rId7">
            <a:alphaModFix/>
          </a:blip>
          <a:srcRect b="0" l="0" r="0" t="0"/>
          <a:stretch/>
        </p:blipFill>
        <p:spPr>
          <a:xfrm>
            <a:off x="4483100" y="4622180"/>
            <a:ext cx="4813299" cy="2709438"/>
          </a:xfrm>
          <a:prstGeom prst="rect">
            <a:avLst/>
          </a:prstGeom>
          <a:solidFill>
            <a:srgbClr val="EEEEEE"/>
          </a:solidFill>
          <a:ln cap="sq" w="88900">
            <a:solidFill>
              <a:srgbClr val="FFFFFF"/>
            </a:solidFill>
            <a:prstDash val="solid"/>
            <a:miter/>
            <a:headEnd len="med" w="med" type="none"/>
            <a:tailEnd len="med" w="med" type="none"/>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idx="1" type="body"/>
          </p:nvPr>
        </p:nvSpPr>
        <p:spPr>
          <a:xfrm>
            <a:off x="457200" y="1481328"/>
            <a:ext cx="8229600" cy="4525963"/>
          </a:xfrm>
          <a:prstGeom prst="rect">
            <a:avLst/>
          </a:prstGeom>
          <a:noFill/>
          <a:ln>
            <a:noFill/>
          </a:ln>
        </p:spPr>
        <p:txBody>
          <a:bodyPr anchorCtr="0" anchor="t" bIns="45700" lIns="91425" rIns="91425" tIns="45700">
            <a:noAutofit/>
          </a:bodyPr>
          <a:lstStyle/>
          <a:p>
            <a:pPr indent="-264160" lvl="0" marL="365760" marR="0" rtl="0" algn="l">
              <a:spcBef>
                <a:spcPts val="0"/>
              </a:spcBef>
              <a:spcAft>
                <a:spcPts val="0"/>
              </a:spcAft>
              <a:buClr>
                <a:schemeClr val="accent1"/>
              </a:buClr>
              <a:buSzPct val="68000"/>
              <a:buFont typeface="Noto Symbol"/>
              <a:buChar char=""/>
            </a:pPr>
            <a:r>
              <a:rPr b="0" baseline="0" i="0" lang="en-US" sz="2700" u="none" cap="none" strike="noStrike">
                <a:solidFill>
                  <a:schemeClr val="lt1"/>
                </a:solidFill>
                <a:latin typeface="Rambla"/>
                <a:ea typeface="Rambla"/>
                <a:cs typeface="Rambla"/>
                <a:sym typeface="Rambla"/>
              </a:rPr>
              <a:t>Volunteers</a:t>
            </a:r>
          </a:p>
          <a:p>
            <a:pPr indent="-264160" lvl="0" marL="365760" marR="0" rtl="0" algn="l">
              <a:spcBef>
                <a:spcPts val="400"/>
              </a:spcBef>
              <a:spcAft>
                <a:spcPts val="0"/>
              </a:spcAft>
              <a:buClr>
                <a:schemeClr val="accent1"/>
              </a:buClr>
              <a:buSzPct val="68000"/>
              <a:buFont typeface="Noto Symbol"/>
              <a:buChar char=""/>
            </a:pPr>
            <a:r>
              <a:rPr b="0" baseline="0" i="0" lang="en-US" sz="2700" u="none" cap="none" strike="noStrike">
                <a:solidFill>
                  <a:schemeClr val="lt1"/>
                </a:solidFill>
                <a:latin typeface="Rambla"/>
                <a:ea typeface="Rambla"/>
                <a:cs typeface="Rambla"/>
                <a:sym typeface="Rambla"/>
              </a:rPr>
              <a:t>Support from the community</a:t>
            </a:r>
          </a:p>
          <a:p>
            <a:pPr indent="-264160" lvl="0" marL="365760" marR="0" rtl="0" algn="l">
              <a:spcBef>
                <a:spcPts val="400"/>
              </a:spcBef>
              <a:spcAft>
                <a:spcPts val="0"/>
              </a:spcAft>
              <a:buClr>
                <a:schemeClr val="accent1"/>
              </a:buClr>
              <a:buSzPct val="68000"/>
              <a:buFont typeface="Noto Symbol"/>
              <a:buChar char=""/>
            </a:pPr>
            <a:r>
              <a:rPr b="0" baseline="0" i="0" lang="en-US" sz="2700" u="none" cap="none" strike="noStrike">
                <a:solidFill>
                  <a:schemeClr val="lt1"/>
                </a:solidFill>
                <a:latin typeface="Rambla"/>
                <a:ea typeface="Rambla"/>
                <a:cs typeface="Rambla"/>
                <a:sym typeface="Rambla"/>
              </a:rPr>
              <a:t>Members</a:t>
            </a:r>
          </a:p>
          <a:p>
            <a:pPr indent="-264160" lvl="0" marL="365760" marR="0" rtl="0" algn="l">
              <a:spcBef>
                <a:spcPts val="400"/>
              </a:spcBef>
              <a:spcAft>
                <a:spcPts val="0"/>
              </a:spcAft>
              <a:buClr>
                <a:schemeClr val="accent1"/>
              </a:buClr>
              <a:buSzPct val="68000"/>
              <a:buFont typeface="Noto Symbol"/>
              <a:buChar char=""/>
            </a:pPr>
            <a:r>
              <a:rPr b="0" baseline="0" i="0" lang="en-US" sz="2700" u="none" cap="none" strike="noStrike">
                <a:solidFill>
                  <a:schemeClr val="lt1"/>
                </a:solidFill>
                <a:latin typeface="Rambla"/>
                <a:ea typeface="Rambla"/>
                <a:cs typeface="Rambla"/>
                <a:sym typeface="Rambla"/>
              </a:rPr>
              <a:t>Friends in local government</a:t>
            </a:r>
          </a:p>
          <a:p>
            <a:pPr indent="-264160" lvl="0" marL="365760" marR="0" rtl="0" algn="l">
              <a:spcBef>
                <a:spcPts val="400"/>
              </a:spcBef>
              <a:spcAft>
                <a:spcPts val="0"/>
              </a:spcAft>
              <a:buClr>
                <a:schemeClr val="accent1"/>
              </a:buClr>
              <a:buSzPct val="68000"/>
              <a:buFont typeface="Noto Symbol"/>
              <a:buChar char=""/>
            </a:pPr>
            <a:r>
              <a:rPr b="0" baseline="0" i="0" lang="en-US" sz="2700" u="none" cap="none" strike="noStrike">
                <a:solidFill>
                  <a:schemeClr val="lt1"/>
                </a:solidFill>
                <a:latin typeface="Rambla"/>
                <a:ea typeface="Rambla"/>
                <a:cs typeface="Rambla"/>
                <a:sym typeface="Rambla"/>
              </a:rPr>
              <a:t>Time</a:t>
            </a:r>
          </a:p>
          <a:p>
            <a:pPr indent="-264160" lvl="0" marL="365760" marR="0" rtl="0" algn="l">
              <a:spcBef>
                <a:spcPts val="400"/>
              </a:spcBef>
              <a:spcAft>
                <a:spcPts val="0"/>
              </a:spcAft>
              <a:buClr>
                <a:schemeClr val="accent1"/>
              </a:buClr>
              <a:buSzPct val="68000"/>
              <a:buFont typeface="Noto Symbol"/>
              <a:buChar char=""/>
            </a:pPr>
            <a:r>
              <a:rPr b="0" baseline="0" i="0" lang="en-US" sz="2700" u="none" cap="none" strike="noStrike">
                <a:solidFill>
                  <a:schemeClr val="lt1"/>
                </a:solidFill>
                <a:latin typeface="Rambla"/>
                <a:ea typeface="Rambla"/>
                <a:cs typeface="Rambla"/>
                <a:sym typeface="Rambla"/>
              </a:rPr>
              <a:t>Money</a:t>
            </a:r>
          </a:p>
          <a:p>
            <a:pPr indent="-264160" lvl="0" marL="365760" marR="0" rtl="0" algn="l">
              <a:spcBef>
                <a:spcPts val="400"/>
              </a:spcBef>
              <a:spcAft>
                <a:spcPts val="0"/>
              </a:spcAft>
              <a:buClr>
                <a:schemeClr val="accent1"/>
              </a:buClr>
              <a:buSzPct val="68000"/>
              <a:buFont typeface="Noto Symbol"/>
              <a:buChar char=""/>
            </a:pPr>
            <a:r>
              <a:rPr b="0" baseline="0" i="0" lang="en-US" sz="2700" u="none" cap="none" strike="noStrike">
                <a:solidFill>
                  <a:schemeClr val="lt1"/>
                </a:solidFill>
                <a:latin typeface="Rambla"/>
                <a:ea typeface="Rambla"/>
                <a:cs typeface="Rambla"/>
                <a:sym typeface="Rambla"/>
              </a:rPr>
              <a:t>Staff</a:t>
            </a:r>
          </a:p>
          <a:p>
            <a:pPr indent="-12191" lvl="1" marL="393192" marR="0" rtl="0" algn="ctr">
              <a:spcBef>
                <a:spcPts val="324"/>
              </a:spcBef>
              <a:buClr>
                <a:schemeClr val="accent1"/>
              </a:buClr>
              <a:buFont typeface="Verdana"/>
              <a:buNone/>
            </a:pPr>
            <a:r>
              <a:t/>
            </a:r>
            <a:endParaRPr b="0" baseline="0" i="0" sz="2300" u="none" cap="none" strike="noStrike">
              <a:solidFill>
                <a:schemeClr val="lt1"/>
              </a:solidFill>
              <a:latin typeface="Rambla"/>
              <a:ea typeface="Rambla"/>
              <a:cs typeface="Rambla"/>
              <a:sym typeface="Rambla"/>
            </a:endParaRPr>
          </a:p>
          <a:p>
            <a:pPr indent="-12191" lvl="1" marL="393192" marR="0" rtl="0" algn="ctr">
              <a:spcBef>
                <a:spcPts val="324"/>
              </a:spcBef>
              <a:buClr>
                <a:schemeClr val="accent1"/>
              </a:buClr>
              <a:buFont typeface="Verdana"/>
              <a:buNone/>
            </a:pPr>
            <a:r>
              <a:t/>
            </a:r>
            <a:endParaRPr b="0" baseline="0" i="0" sz="2300" u="none" cap="none" strike="noStrike">
              <a:solidFill>
                <a:schemeClr val="lt1"/>
              </a:solidFill>
              <a:latin typeface="Rambla"/>
              <a:ea typeface="Rambla"/>
              <a:cs typeface="Rambla"/>
              <a:sym typeface="Rambla"/>
            </a:endParaRPr>
          </a:p>
          <a:p>
            <a:pPr indent="-12191" lvl="1" marL="393192" marR="0" rtl="0" algn="ctr">
              <a:spcBef>
                <a:spcPts val="324"/>
              </a:spcBef>
              <a:buClr>
                <a:schemeClr val="accent1"/>
              </a:buClr>
              <a:buSzPct val="25000"/>
              <a:buFont typeface="Verdana"/>
              <a:buNone/>
            </a:pPr>
            <a:r>
              <a:rPr b="0" baseline="0" i="0" lang="en-US" sz="2300" u="none" cap="none" strike="noStrike">
                <a:solidFill>
                  <a:schemeClr val="lt1"/>
                </a:solidFill>
                <a:latin typeface="Rambla"/>
                <a:ea typeface="Rambla"/>
                <a:cs typeface="Rambla"/>
                <a:sym typeface="Rambla"/>
              </a:rPr>
              <a:t>Weekly Rides</a:t>
            </a:r>
          </a:p>
          <a:p>
            <a:pPr indent="-12191" lvl="1" marL="393192" marR="0" rtl="0" algn="ctr">
              <a:spcBef>
                <a:spcPts val="324"/>
              </a:spcBef>
              <a:buClr>
                <a:schemeClr val="accent1"/>
              </a:buClr>
              <a:buSzPct val="25000"/>
              <a:buFont typeface="Verdana"/>
              <a:buNone/>
            </a:pPr>
            <a:r>
              <a:rPr b="0" baseline="0" i="0" lang="en-US" sz="2300" u="none" cap="none" strike="noStrike">
                <a:solidFill>
                  <a:schemeClr val="lt1"/>
                </a:solidFill>
                <a:latin typeface="Rambla"/>
                <a:ea typeface="Rambla"/>
                <a:cs typeface="Rambla"/>
                <a:sym typeface="Rambla"/>
              </a:rPr>
              <a:t>Event Rides</a:t>
            </a:r>
          </a:p>
          <a:p>
            <a:pPr indent="-12191" lvl="1" marL="393192" marR="0" rtl="0" algn="ctr">
              <a:spcBef>
                <a:spcPts val="324"/>
              </a:spcBef>
              <a:buClr>
                <a:schemeClr val="accent1"/>
              </a:buClr>
              <a:buSzPct val="25000"/>
              <a:buFont typeface="Verdana"/>
              <a:buNone/>
            </a:pPr>
            <a:r>
              <a:rPr b="0" baseline="0" i="0" lang="en-US" sz="2300" u="none" cap="none" strike="noStrike">
                <a:solidFill>
                  <a:schemeClr val="lt1"/>
                </a:solidFill>
                <a:latin typeface="Rambla"/>
                <a:ea typeface="Rambla"/>
                <a:cs typeface="Rambla"/>
                <a:sym typeface="Rambla"/>
              </a:rPr>
              <a:t>Women-focused Rides</a:t>
            </a:r>
          </a:p>
          <a:p>
            <a:pPr indent="-12191" lvl="1" marL="393192" marR="0" rtl="0" algn="ctr">
              <a:spcBef>
                <a:spcPts val="324"/>
              </a:spcBef>
              <a:buClr>
                <a:schemeClr val="accent1"/>
              </a:buClr>
              <a:buSzPct val="25000"/>
              <a:buFont typeface="Verdana"/>
              <a:buNone/>
            </a:pPr>
            <a:r>
              <a:rPr b="0" baseline="0" i="0" lang="en-US" sz="2300" u="none" cap="none" strike="noStrike">
                <a:solidFill>
                  <a:schemeClr val="lt1"/>
                </a:solidFill>
                <a:latin typeface="Rambla"/>
                <a:ea typeface="Rambla"/>
                <a:cs typeface="Rambla"/>
                <a:sym typeface="Rambla"/>
              </a:rPr>
              <a:t>Bike Rodeos</a:t>
            </a:r>
          </a:p>
          <a:p>
            <a:pPr indent="-12191" lvl="1" marL="393192" marR="0" rtl="0" algn="ctr">
              <a:spcBef>
                <a:spcPts val="324"/>
              </a:spcBef>
              <a:buClr>
                <a:schemeClr val="accent1"/>
              </a:buClr>
              <a:buSzPct val="25000"/>
              <a:buFont typeface="Verdana"/>
              <a:buNone/>
            </a:pPr>
            <a:r>
              <a:rPr b="0" baseline="0" i="0" lang="en-US" sz="2300" u="none" cap="none" strike="noStrike">
                <a:solidFill>
                  <a:schemeClr val="lt1"/>
                </a:solidFill>
                <a:latin typeface="Rambla"/>
                <a:ea typeface="Rambla"/>
                <a:cs typeface="Rambla"/>
                <a:sym typeface="Rambla"/>
              </a:rPr>
              <a:t>Ride Support</a:t>
            </a:r>
          </a:p>
          <a:p>
            <a:pPr indent="-12191" lvl="1" marL="393192" marR="0" rtl="0" algn="ctr">
              <a:spcBef>
                <a:spcPts val="324"/>
              </a:spcBef>
              <a:buClr>
                <a:schemeClr val="accent1"/>
              </a:buClr>
              <a:buSzPct val="25000"/>
              <a:buFont typeface="Verdana"/>
              <a:buNone/>
            </a:pPr>
            <a:r>
              <a:rPr b="0" baseline="0" i="0" lang="en-US" sz="2300" u="none" cap="none" strike="noStrike">
                <a:solidFill>
                  <a:schemeClr val="lt1"/>
                </a:solidFill>
                <a:latin typeface="Rambla"/>
                <a:ea typeface="Rambla"/>
                <a:cs typeface="Rambla"/>
                <a:sym typeface="Rambla"/>
              </a:rPr>
              <a:t>Maintenance Classes</a:t>
            </a:r>
          </a:p>
          <a:p>
            <a:pPr indent="-12191" lvl="1" marL="393192" marR="0" rtl="0" algn="ctr">
              <a:spcBef>
                <a:spcPts val="324"/>
              </a:spcBef>
              <a:buClr>
                <a:schemeClr val="accent1"/>
              </a:buClr>
              <a:buSzPct val="25000"/>
              <a:buFont typeface="Verdana"/>
              <a:buNone/>
            </a:pPr>
            <a:r>
              <a:rPr b="0" baseline="0" i="0" lang="en-US" sz="2300" u="none" cap="none" strike="noStrike">
                <a:solidFill>
                  <a:schemeClr val="lt1"/>
                </a:solidFill>
                <a:latin typeface="Rambla"/>
                <a:ea typeface="Rambla"/>
                <a:cs typeface="Rambla"/>
                <a:sym typeface="Rambla"/>
              </a:rPr>
              <a:t>Women-focused Classes</a:t>
            </a:r>
          </a:p>
          <a:p>
            <a:pPr indent="-12191" lvl="1" marL="393192" marR="0" rtl="0" algn="ctr">
              <a:spcBef>
                <a:spcPts val="324"/>
              </a:spcBef>
              <a:buClr>
                <a:schemeClr val="accent1"/>
              </a:buClr>
              <a:buSzPct val="25000"/>
              <a:buFont typeface="Verdana"/>
              <a:buNone/>
            </a:pPr>
            <a:r>
              <a:rPr b="0" baseline="0" i="0" lang="en-US" sz="2300" u="none" cap="none" strike="noStrike">
                <a:solidFill>
                  <a:schemeClr val="lt1"/>
                </a:solidFill>
                <a:latin typeface="Rambla"/>
                <a:ea typeface="Rambla"/>
                <a:cs typeface="Rambla"/>
                <a:sym typeface="Rambla"/>
              </a:rPr>
              <a:t>Skills Classes</a:t>
            </a:r>
          </a:p>
          <a:p>
            <a:pPr indent="-12191" lvl="1" marL="393192" marR="0" rtl="0" algn="ctr">
              <a:spcBef>
                <a:spcPts val="324"/>
              </a:spcBef>
              <a:buClr>
                <a:schemeClr val="accent1"/>
              </a:buClr>
              <a:buSzPct val="25000"/>
              <a:buFont typeface="Verdana"/>
              <a:buNone/>
            </a:pPr>
            <a:r>
              <a:rPr b="0" baseline="0" i="0" lang="en-US" sz="2300" u="none" cap="none" strike="noStrike">
                <a:solidFill>
                  <a:schemeClr val="lt1"/>
                </a:solidFill>
                <a:latin typeface="Rambla"/>
                <a:ea typeface="Rambla"/>
                <a:cs typeface="Rambla"/>
                <a:sym typeface="Rambla"/>
              </a:rPr>
              <a:t>Safety Classes</a:t>
            </a:r>
          </a:p>
          <a:p>
            <a:pPr indent="-12191" lvl="1" marL="393192" marR="0" rtl="0" algn="ctr">
              <a:spcBef>
                <a:spcPts val="324"/>
              </a:spcBef>
              <a:buClr>
                <a:schemeClr val="accent1"/>
              </a:buClr>
              <a:buSzPct val="25000"/>
              <a:buFont typeface="Verdana"/>
              <a:buNone/>
            </a:pPr>
            <a:r>
              <a:rPr b="0" baseline="0" i="0" lang="en-US" sz="2300" u="none" cap="none" strike="noStrike">
                <a:solidFill>
                  <a:schemeClr val="lt1"/>
                </a:solidFill>
                <a:latin typeface="Rambla"/>
                <a:ea typeface="Rambla"/>
                <a:cs typeface="Rambla"/>
                <a:sym typeface="Rambla"/>
              </a:rPr>
              <a:t>Blinkey Lights</a:t>
            </a:r>
          </a:p>
          <a:p>
            <a:pPr indent="-94741" lvl="1" marL="621792" marR="0" rtl="0" algn="l">
              <a:spcBef>
                <a:spcPts val="324"/>
              </a:spcBef>
              <a:buClr>
                <a:schemeClr val="accent1"/>
              </a:buClr>
              <a:buFont typeface="Verdana"/>
              <a:buNone/>
            </a:pPr>
            <a:r>
              <a:t/>
            </a:r>
            <a:endParaRPr b="0" baseline="0" i="0" sz="2300" u="none" cap="none" strike="noStrike">
              <a:solidFill>
                <a:schemeClr val="lt1"/>
              </a:solidFill>
              <a:latin typeface="Rambla"/>
              <a:ea typeface="Rambla"/>
              <a:cs typeface="Rambla"/>
              <a:sym typeface="Rambla"/>
            </a:endParaRPr>
          </a:p>
        </p:txBody>
      </p:sp>
      <p:sp>
        <p:nvSpPr>
          <p:cNvPr id="109" name="Shape 10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lt1"/>
              </a:buClr>
              <a:buSzPct val="25000"/>
              <a:buFont typeface="Rambla"/>
              <a:buNone/>
            </a:pPr>
            <a:r>
              <a:rPr b="1" baseline="0" i="0" lang="en-US" sz="4100" u="none" cap="none" strike="noStrike">
                <a:solidFill>
                  <a:schemeClr val="lt1"/>
                </a:solidFill>
                <a:latin typeface="Rambla"/>
                <a:ea typeface="Rambla"/>
                <a:cs typeface="Rambla"/>
                <a:sym typeface="Rambla"/>
              </a:rPr>
              <a:t>If Only I Had More. .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idx="1" type="body"/>
          </p:nvPr>
        </p:nvSpPr>
        <p:spPr>
          <a:xfrm>
            <a:off x="457200" y="1481328"/>
            <a:ext cx="8229600" cy="4525963"/>
          </a:xfrm>
          <a:prstGeom prst="rect">
            <a:avLst/>
          </a:prstGeom>
          <a:noFill/>
          <a:ln>
            <a:noFill/>
          </a:ln>
        </p:spPr>
        <p:txBody>
          <a:bodyPr anchorCtr="0" anchor="t" bIns="45700" lIns="91425" rIns="91425" tIns="45700">
            <a:noAutofit/>
          </a:bodyPr>
          <a:lstStyle/>
          <a:p>
            <a:pPr indent="-264160" lvl="0" marL="365760" marR="0" rtl="0" algn="l">
              <a:lnSpc>
                <a:spcPct val="150000"/>
              </a:lnSpc>
              <a:spcBef>
                <a:spcPts val="0"/>
              </a:spcBef>
              <a:spcAft>
                <a:spcPts val="0"/>
              </a:spcAft>
              <a:buClr>
                <a:schemeClr val="accent1"/>
              </a:buClr>
              <a:buSzPct val="68000"/>
              <a:buFont typeface="Noto Symbol"/>
              <a:buChar char=""/>
            </a:pPr>
            <a:r>
              <a:rPr b="0" baseline="0" i="0" lang="en-US" sz="3200" u="none" cap="none" strike="noStrike">
                <a:solidFill>
                  <a:schemeClr val="lt1"/>
                </a:solidFill>
                <a:latin typeface="Rambla"/>
                <a:ea typeface="Rambla"/>
                <a:cs typeface="Rambla"/>
                <a:sym typeface="Rambla"/>
              </a:rPr>
              <a:t>Understanding Motivations</a:t>
            </a:r>
          </a:p>
          <a:p>
            <a:pPr indent="-264160" lvl="0" marL="365760" marR="0" rtl="0" algn="l">
              <a:lnSpc>
                <a:spcPct val="150000"/>
              </a:lnSpc>
              <a:spcBef>
                <a:spcPts val="400"/>
              </a:spcBef>
              <a:spcAft>
                <a:spcPts val="0"/>
              </a:spcAft>
              <a:buClr>
                <a:schemeClr val="accent1"/>
              </a:buClr>
              <a:buSzPct val="68000"/>
              <a:buFont typeface="Noto Symbol"/>
              <a:buChar char=""/>
            </a:pPr>
            <a:r>
              <a:rPr b="0" baseline="0" i="0" lang="en-US" sz="3200" u="none" cap="none" strike="noStrike">
                <a:solidFill>
                  <a:schemeClr val="lt1"/>
                </a:solidFill>
                <a:latin typeface="Rambla"/>
                <a:ea typeface="Rambla"/>
                <a:cs typeface="Rambla"/>
                <a:sym typeface="Rambla"/>
              </a:rPr>
              <a:t>Advocate as Change Agent</a:t>
            </a:r>
          </a:p>
          <a:p>
            <a:pPr indent="-8128" lvl="0" marL="109728" marR="0" rtl="0" algn="l">
              <a:spcBef>
                <a:spcPts val="400"/>
              </a:spcBef>
              <a:spcAft>
                <a:spcPts val="0"/>
              </a:spcAft>
              <a:buClr>
                <a:schemeClr val="accent1"/>
              </a:buClr>
              <a:buFont typeface="Noto Symbol"/>
              <a:buNone/>
            </a:pPr>
            <a:r>
              <a:t/>
            </a:r>
            <a:endParaRPr b="0" baseline="0" i="0" sz="2700" u="none" cap="none" strike="noStrike">
              <a:solidFill>
                <a:schemeClr val="lt1"/>
              </a:solidFill>
              <a:latin typeface="Rambla"/>
              <a:ea typeface="Rambla"/>
              <a:cs typeface="Rambla"/>
              <a:sym typeface="Rambla"/>
            </a:endParaRPr>
          </a:p>
        </p:txBody>
      </p:sp>
      <p:sp>
        <p:nvSpPr>
          <p:cNvPr id="116" name="Shape 11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lt1"/>
              </a:buClr>
              <a:buSzPct val="25000"/>
              <a:buFont typeface="Rambla"/>
              <a:buNone/>
            </a:pPr>
            <a:r>
              <a:rPr b="1" baseline="0" i="0" lang="en-US" sz="4100" u="none" cap="none" strike="noStrike">
                <a:solidFill>
                  <a:schemeClr val="lt1"/>
                </a:solidFill>
                <a:latin typeface="Rambla"/>
                <a:ea typeface="Rambla"/>
                <a:cs typeface="Rambla"/>
                <a:sym typeface="Rambla"/>
              </a:rPr>
              <a:t>Rethink Your Relationship </a:t>
            </a:r>
          </a:p>
        </p:txBody>
      </p:sp>
      <p:pic>
        <p:nvPicPr>
          <p:cNvPr id="117" name="Shape 117"/>
          <p:cNvPicPr preferRelativeResize="0"/>
          <p:nvPr/>
        </p:nvPicPr>
        <p:blipFill rotWithShape="1">
          <a:blip r:embed="rId3">
            <a:alphaModFix/>
          </a:blip>
          <a:srcRect b="0" l="0" r="0" t="0"/>
          <a:stretch/>
        </p:blipFill>
        <p:spPr>
          <a:xfrm>
            <a:off x="3871719" y="3794712"/>
            <a:ext cx="5107179" cy="2872788"/>
          </a:xfrm>
          <a:prstGeom prst="rect">
            <a:avLst/>
          </a:prstGeom>
          <a:solidFill>
            <a:srgbClr val="EEEEEE"/>
          </a:solidFill>
          <a:ln cap="sq" w="88900">
            <a:solidFill>
              <a:srgbClr val="FFFFFF"/>
            </a:solidFill>
            <a:prstDash val="solid"/>
            <a:miter/>
            <a:headEnd len="med" w="med" type="none"/>
            <a:tailEnd len="med" w="med" type="none"/>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idx="1" type="body"/>
          </p:nvPr>
        </p:nvSpPr>
        <p:spPr>
          <a:xfrm>
            <a:off x="457200" y="1481329"/>
            <a:ext cx="8229600" cy="880872"/>
          </a:xfrm>
          <a:prstGeom prst="rect">
            <a:avLst/>
          </a:prstGeom>
          <a:noFill/>
          <a:ln>
            <a:noFill/>
          </a:ln>
        </p:spPr>
        <p:txBody>
          <a:bodyPr anchorCtr="0" anchor="t" bIns="45700" lIns="91425" rIns="91425" tIns="45700">
            <a:noAutofit/>
          </a:bodyPr>
          <a:lstStyle/>
          <a:p>
            <a:pPr indent="-264160" lvl="0" marL="365760" marR="0" rtl="0" algn="l">
              <a:spcBef>
                <a:spcPts val="0"/>
              </a:spcBef>
              <a:spcAft>
                <a:spcPts val="0"/>
              </a:spcAft>
              <a:buClr>
                <a:schemeClr val="accent1"/>
              </a:buClr>
              <a:buSzPct val="68000"/>
              <a:buFont typeface="Noto Symbol"/>
              <a:buChar char=""/>
            </a:pPr>
            <a:r>
              <a:rPr b="0" baseline="0" i="0" lang="en-US" sz="2700" u="none" cap="none" strike="noStrike">
                <a:solidFill>
                  <a:schemeClr val="lt1"/>
                </a:solidFill>
                <a:latin typeface="Rambla"/>
                <a:ea typeface="Rambla"/>
                <a:cs typeface="Rambla"/>
                <a:sym typeface="Rambla"/>
              </a:rPr>
              <a:t>Bike Shops are For-Profit, and that’s OK</a:t>
            </a:r>
          </a:p>
          <a:p>
            <a:pPr indent="-147573" lvl="0" marL="365760" marR="0" rtl="0" algn="l">
              <a:spcBef>
                <a:spcPts val="400"/>
              </a:spcBef>
              <a:spcAft>
                <a:spcPts val="0"/>
              </a:spcAft>
              <a:buClr>
                <a:schemeClr val="accent1"/>
              </a:buClr>
              <a:buFont typeface="Noto Symbol"/>
              <a:buNone/>
            </a:pPr>
            <a:r>
              <a:t/>
            </a:r>
            <a:endParaRPr b="0" baseline="0" i="0" sz="2700" u="none" cap="none" strike="noStrike">
              <a:solidFill>
                <a:schemeClr val="lt1"/>
              </a:solidFill>
              <a:latin typeface="Rambla"/>
              <a:ea typeface="Rambla"/>
              <a:cs typeface="Rambla"/>
              <a:sym typeface="Rambla"/>
            </a:endParaRPr>
          </a:p>
        </p:txBody>
      </p:sp>
      <p:sp>
        <p:nvSpPr>
          <p:cNvPr id="124" name="Shape 12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l">
              <a:lnSpc>
                <a:spcPct val="150000"/>
              </a:lnSpc>
              <a:spcBef>
                <a:spcPts val="0"/>
              </a:spcBef>
              <a:buClr>
                <a:schemeClr val="lt1"/>
              </a:buClr>
              <a:buSzPct val="25000"/>
              <a:buFont typeface="Rambla"/>
              <a:buNone/>
            </a:pPr>
            <a:r>
              <a:rPr b="1" baseline="0" i="0" lang="en-US" sz="3500" u="none" cap="none" strike="noStrike">
                <a:solidFill>
                  <a:schemeClr val="lt1"/>
                </a:solidFill>
                <a:latin typeface="Rambla"/>
                <a:ea typeface="Rambla"/>
                <a:cs typeface="Rambla"/>
                <a:sym typeface="Rambla"/>
              </a:rPr>
              <a:t>Understanding</a:t>
            </a:r>
            <a:r>
              <a:rPr b="1" baseline="0" i="0" lang="en-US" sz="3300" u="none" cap="none" strike="noStrike">
                <a:solidFill>
                  <a:schemeClr val="lt1"/>
                </a:solidFill>
                <a:latin typeface="Rambla"/>
                <a:ea typeface="Rambla"/>
                <a:cs typeface="Rambla"/>
                <a:sym typeface="Rambla"/>
              </a:rPr>
              <a:t> Bike Shop Motivations</a:t>
            </a:r>
          </a:p>
        </p:txBody>
      </p:sp>
      <p:pic>
        <p:nvPicPr>
          <p:cNvPr id="125" name="Shape 125"/>
          <p:cNvPicPr preferRelativeResize="0"/>
          <p:nvPr/>
        </p:nvPicPr>
        <p:blipFill rotWithShape="1">
          <a:blip r:embed="rId3">
            <a:alphaModFix/>
          </a:blip>
          <a:srcRect b="0" l="0" r="0" t="0"/>
          <a:stretch/>
        </p:blipFill>
        <p:spPr>
          <a:xfrm>
            <a:off x="457200" y="2590800"/>
            <a:ext cx="5728429" cy="3232693"/>
          </a:xfrm>
          <a:prstGeom prst="rect">
            <a:avLst/>
          </a:prstGeom>
          <a:noFill/>
          <a:ln>
            <a:noFill/>
          </a:ln>
        </p:spPr>
      </p:pic>
      <p:grpSp>
        <p:nvGrpSpPr>
          <p:cNvPr id="126" name="Shape 126"/>
          <p:cNvGrpSpPr/>
          <p:nvPr/>
        </p:nvGrpSpPr>
        <p:grpSpPr>
          <a:xfrm>
            <a:off x="6705600" y="2286000"/>
            <a:ext cx="1828800" cy="4063999"/>
            <a:chOff x="571500" y="0"/>
            <a:chExt cx="1828800" cy="4063999"/>
          </a:xfrm>
        </p:grpSpPr>
        <p:sp>
          <p:nvSpPr>
            <p:cNvPr id="127" name="Shape 127"/>
            <p:cNvSpPr/>
            <p:nvPr/>
          </p:nvSpPr>
          <p:spPr>
            <a:xfrm>
              <a:off x="571500" y="0"/>
              <a:ext cx="1828800" cy="1016000"/>
            </a:xfrm>
            <a:prstGeom prst="roundRect">
              <a:avLst>
                <a:gd fmla="val 10000" name="adj"/>
              </a:avLst>
            </a:prstGeom>
            <a:gradFill>
              <a:gsLst>
                <a:gs pos="0">
                  <a:srgbClr val="00466E"/>
                </a:gs>
                <a:gs pos="50000">
                  <a:srgbClr val="0476B1"/>
                </a:gs>
                <a:gs pos="70000">
                  <a:srgbClr val="2691C8"/>
                </a:gs>
                <a:gs pos="100000">
                  <a:srgbClr val="4BBCF6"/>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128" name="Shape 128"/>
            <p:cNvSpPr txBox="1"/>
            <p:nvPr/>
          </p:nvSpPr>
          <p:spPr>
            <a:xfrm>
              <a:off x="601258" y="29757"/>
              <a:ext cx="1769283" cy="956483"/>
            </a:xfrm>
            <a:prstGeom prst="rect">
              <a:avLst/>
            </a:prstGeom>
            <a:noFill/>
            <a:ln>
              <a:noFill/>
            </a:ln>
          </p:spPr>
          <p:txBody>
            <a:bodyPr anchorCtr="0" anchor="ctr" bIns="102850" lIns="102850" rIns="102850" tIns="102850">
              <a:noAutofit/>
            </a:bodyPr>
            <a:lstStyle/>
            <a:p>
              <a:pPr indent="0" lvl="0" marL="0" marR="0" rtl="0" algn="ctr">
                <a:lnSpc>
                  <a:spcPct val="90000"/>
                </a:lnSpc>
                <a:spcBef>
                  <a:spcPts val="0"/>
                </a:spcBef>
                <a:spcAft>
                  <a:spcPts val="945"/>
                </a:spcAft>
                <a:buSzPct val="25000"/>
                <a:buNone/>
              </a:pPr>
              <a:r>
                <a:rPr b="0" baseline="0" i="0" lang="en-US" sz="2700" u="none" cap="none" strike="noStrike">
                  <a:solidFill>
                    <a:schemeClr val="lt1"/>
                  </a:solidFill>
                  <a:latin typeface="Rambla"/>
                  <a:ea typeface="Rambla"/>
                  <a:cs typeface="Rambla"/>
                  <a:sym typeface="Rambla"/>
                </a:rPr>
                <a:t>Exposure</a:t>
              </a:r>
            </a:p>
          </p:txBody>
        </p:sp>
        <p:sp>
          <p:nvSpPr>
            <p:cNvPr id="129" name="Shape 129"/>
            <p:cNvSpPr/>
            <p:nvPr/>
          </p:nvSpPr>
          <p:spPr>
            <a:xfrm rot="5400000">
              <a:off x="1295399" y="1041399"/>
              <a:ext cx="380998" cy="457200"/>
            </a:xfrm>
            <a:prstGeom prst="rightArrow">
              <a:avLst>
                <a:gd fmla="val 60000" name="adj1"/>
                <a:gd fmla="val 50000" name="adj2"/>
              </a:avLst>
            </a:prstGeom>
            <a:gradFill>
              <a:gsLst>
                <a:gs pos="0">
                  <a:srgbClr val="465F6C"/>
                </a:gs>
                <a:gs pos="50000">
                  <a:srgbClr val="759CB1"/>
                </a:gs>
                <a:gs pos="70000">
                  <a:srgbClr val="97BCCE"/>
                </a:gs>
                <a:gs pos="100000">
                  <a:srgbClr val="C1E8FC"/>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130" name="Shape 130"/>
            <p:cNvSpPr txBox="1"/>
            <p:nvPr/>
          </p:nvSpPr>
          <p:spPr>
            <a:xfrm>
              <a:off x="1348740" y="1079499"/>
              <a:ext cx="274319" cy="266698"/>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665"/>
                </a:spcAft>
                <a:buNone/>
              </a:pPr>
              <a:r>
                <a:t/>
              </a:r>
              <a:endParaRPr b="0" baseline="0" i="0" sz="1900" u="none" cap="none" strike="noStrike">
                <a:solidFill>
                  <a:schemeClr val="lt1"/>
                </a:solidFill>
                <a:latin typeface="Rambla"/>
                <a:ea typeface="Rambla"/>
                <a:cs typeface="Rambla"/>
                <a:sym typeface="Rambla"/>
              </a:endParaRPr>
            </a:p>
          </p:txBody>
        </p:sp>
        <p:sp>
          <p:nvSpPr>
            <p:cNvPr id="131" name="Shape 131"/>
            <p:cNvSpPr/>
            <p:nvPr/>
          </p:nvSpPr>
          <p:spPr>
            <a:xfrm>
              <a:off x="571500" y="1523999"/>
              <a:ext cx="1828800" cy="1016000"/>
            </a:xfrm>
            <a:prstGeom prst="roundRect">
              <a:avLst>
                <a:gd fmla="val 10000" name="adj"/>
              </a:avLst>
            </a:prstGeom>
            <a:gradFill>
              <a:gsLst>
                <a:gs pos="0">
                  <a:srgbClr val="00466E"/>
                </a:gs>
                <a:gs pos="50000">
                  <a:srgbClr val="0476B1"/>
                </a:gs>
                <a:gs pos="70000">
                  <a:srgbClr val="2691C8"/>
                </a:gs>
                <a:gs pos="100000">
                  <a:srgbClr val="4BBCF6"/>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132" name="Shape 132"/>
            <p:cNvSpPr txBox="1"/>
            <p:nvPr/>
          </p:nvSpPr>
          <p:spPr>
            <a:xfrm>
              <a:off x="601258" y="1553757"/>
              <a:ext cx="1769283" cy="956483"/>
            </a:xfrm>
            <a:prstGeom prst="rect">
              <a:avLst/>
            </a:prstGeom>
            <a:noFill/>
            <a:ln>
              <a:noFill/>
            </a:ln>
          </p:spPr>
          <p:txBody>
            <a:bodyPr anchorCtr="0" anchor="ctr" bIns="102850" lIns="102850" rIns="102850" tIns="102850">
              <a:noAutofit/>
            </a:bodyPr>
            <a:lstStyle/>
            <a:p>
              <a:pPr indent="0" lvl="0" marL="0" marR="0" rtl="0" algn="ctr">
                <a:lnSpc>
                  <a:spcPct val="90000"/>
                </a:lnSpc>
                <a:spcBef>
                  <a:spcPts val="0"/>
                </a:spcBef>
                <a:spcAft>
                  <a:spcPts val="945"/>
                </a:spcAft>
                <a:buSzPct val="25000"/>
                <a:buNone/>
              </a:pPr>
              <a:r>
                <a:rPr b="0" baseline="0" i="0" lang="en-US" sz="2700" u="none" cap="none" strike="noStrike">
                  <a:solidFill>
                    <a:schemeClr val="lt1"/>
                  </a:solidFill>
                  <a:latin typeface="Rambla"/>
                  <a:ea typeface="Rambla"/>
                  <a:cs typeface="Rambla"/>
                  <a:sym typeface="Rambla"/>
                </a:rPr>
                <a:t>Foot Traffic</a:t>
              </a:r>
            </a:p>
          </p:txBody>
        </p:sp>
        <p:sp>
          <p:nvSpPr>
            <p:cNvPr id="133" name="Shape 133"/>
            <p:cNvSpPr/>
            <p:nvPr/>
          </p:nvSpPr>
          <p:spPr>
            <a:xfrm rot="5400000">
              <a:off x="1295399" y="2565399"/>
              <a:ext cx="381000" cy="457200"/>
            </a:xfrm>
            <a:prstGeom prst="rightArrow">
              <a:avLst>
                <a:gd fmla="val 60000" name="adj1"/>
                <a:gd fmla="val 50000" name="adj2"/>
              </a:avLst>
            </a:prstGeom>
            <a:gradFill>
              <a:gsLst>
                <a:gs pos="0">
                  <a:srgbClr val="465F6C"/>
                </a:gs>
                <a:gs pos="50000">
                  <a:srgbClr val="759CB1"/>
                </a:gs>
                <a:gs pos="70000">
                  <a:srgbClr val="97BCCE"/>
                </a:gs>
                <a:gs pos="100000">
                  <a:srgbClr val="C1E8FC"/>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134" name="Shape 134"/>
            <p:cNvSpPr txBox="1"/>
            <p:nvPr/>
          </p:nvSpPr>
          <p:spPr>
            <a:xfrm>
              <a:off x="1348740" y="2603499"/>
              <a:ext cx="274319" cy="266699"/>
            </a:xfrm>
            <a:prstGeom prst="rect">
              <a:avLst/>
            </a:prstGeom>
            <a:noFill/>
            <a:ln>
              <a:noFill/>
            </a:ln>
          </p:spPr>
          <p:txBody>
            <a:bodyPr anchorCtr="0" anchor="ctr" bIns="0" lIns="0" rIns="0" tIns="0">
              <a:noAutofit/>
            </a:bodyPr>
            <a:lstStyle/>
            <a:p>
              <a:pPr indent="0" lvl="0" marL="0" marR="0" rtl="0" algn="ctr">
                <a:lnSpc>
                  <a:spcPct val="90000"/>
                </a:lnSpc>
                <a:spcBef>
                  <a:spcPts val="0"/>
                </a:spcBef>
                <a:spcAft>
                  <a:spcPts val="665"/>
                </a:spcAft>
                <a:buNone/>
              </a:pPr>
              <a:r>
                <a:t/>
              </a:r>
              <a:endParaRPr b="0" baseline="0" i="0" sz="1900" u="none" cap="none" strike="noStrike">
                <a:solidFill>
                  <a:schemeClr val="lt1"/>
                </a:solidFill>
                <a:latin typeface="Rambla"/>
                <a:ea typeface="Rambla"/>
                <a:cs typeface="Rambla"/>
                <a:sym typeface="Rambla"/>
              </a:endParaRPr>
            </a:p>
          </p:txBody>
        </p:sp>
        <p:sp>
          <p:nvSpPr>
            <p:cNvPr id="135" name="Shape 135"/>
            <p:cNvSpPr/>
            <p:nvPr/>
          </p:nvSpPr>
          <p:spPr>
            <a:xfrm>
              <a:off x="571500" y="3047999"/>
              <a:ext cx="1828800" cy="1016000"/>
            </a:xfrm>
            <a:prstGeom prst="roundRect">
              <a:avLst>
                <a:gd fmla="val 10000" name="adj"/>
              </a:avLst>
            </a:prstGeom>
            <a:gradFill>
              <a:gsLst>
                <a:gs pos="0">
                  <a:srgbClr val="00466E"/>
                </a:gs>
                <a:gs pos="50000">
                  <a:srgbClr val="0476B1"/>
                </a:gs>
                <a:gs pos="70000">
                  <a:srgbClr val="2691C8"/>
                </a:gs>
                <a:gs pos="100000">
                  <a:srgbClr val="4BBCF6"/>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136" name="Shape 136"/>
            <p:cNvSpPr txBox="1"/>
            <p:nvPr/>
          </p:nvSpPr>
          <p:spPr>
            <a:xfrm>
              <a:off x="601258" y="3077757"/>
              <a:ext cx="1769283" cy="956483"/>
            </a:xfrm>
            <a:prstGeom prst="rect">
              <a:avLst/>
            </a:prstGeom>
            <a:noFill/>
            <a:ln>
              <a:noFill/>
            </a:ln>
          </p:spPr>
          <p:txBody>
            <a:bodyPr anchorCtr="0" anchor="ctr" bIns="102850" lIns="102850" rIns="102850" tIns="102850">
              <a:noAutofit/>
            </a:bodyPr>
            <a:lstStyle/>
            <a:p>
              <a:pPr indent="0" lvl="0" marL="0" marR="0" rtl="0" algn="ctr">
                <a:lnSpc>
                  <a:spcPct val="90000"/>
                </a:lnSpc>
                <a:spcBef>
                  <a:spcPts val="0"/>
                </a:spcBef>
                <a:spcAft>
                  <a:spcPts val="945"/>
                </a:spcAft>
                <a:buSzPct val="25000"/>
                <a:buNone/>
              </a:pPr>
              <a:r>
                <a:rPr b="0" baseline="0" i="0" lang="en-US" sz="2700" u="none" cap="none" strike="noStrike">
                  <a:solidFill>
                    <a:schemeClr val="lt1"/>
                  </a:solidFill>
                  <a:latin typeface="Rambla"/>
                  <a:ea typeface="Rambla"/>
                  <a:cs typeface="Rambla"/>
                  <a:sym typeface="Rambla"/>
                </a:rPr>
                <a:t>Sales</a:t>
              </a:r>
            </a:p>
          </p:txBody>
        </p:sp>
      </p:gr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grpSp>
        <p:nvGrpSpPr>
          <p:cNvPr id="142" name="Shape 142"/>
          <p:cNvGrpSpPr/>
          <p:nvPr/>
        </p:nvGrpSpPr>
        <p:grpSpPr>
          <a:xfrm>
            <a:off x="462893" y="2305539"/>
            <a:ext cx="8218211" cy="3013392"/>
            <a:chOff x="5693" y="824211"/>
            <a:chExt cx="8218211" cy="3013392"/>
          </a:xfrm>
        </p:grpSpPr>
        <p:sp>
          <p:nvSpPr>
            <p:cNvPr id="143" name="Shape 143"/>
            <p:cNvSpPr/>
            <p:nvPr/>
          </p:nvSpPr>
          <p:spPr>
            <a:xfrm>
              <a:off x="5693" y="824212"/>
              <a:ext cx="2680197" cy="894911"/>
            </a:xfrm>
            <a:prstGeom prst="chevron">
              <a:avLst>
                <a:gd fmla="val 50000" name="adj"/>
              </a:avLst>
            </a:prstGeom>
            <a:gradFill>
              <a:gsLst>
                <a:gs pos="0">
                  <a:srgbClr val="00466E"/>
                </a:gs>
                <a:gs pos="50000">
                  <a:srgbClr val="0476B1"/>
                </a:gs>
                <a:gs pos="70000">
                  <a:srgbClr val="2691C8"/>
                </a:gs>
                <a:gs pos="100000">
                  <a:srgbClr val="4BBCF6"/>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144" name="Shape 144"/>
            <p:cNvSpPr txBox="1"/>
            <p:nvPr/>
          </p:nvSpPr>
          <p:spPr>
            <a:xfrm>
              <a:off x="453150" y="824212"/>
              <a:ext cx="1785284" cy="894911"/>
            </a:xfrm>
            <a:prstGeom prst="rect">
              <a:avLst/>
            </a:prstGeom>
            <a:noFill/>
            <a:ln>
              <a:noFill/>
            </a:ln>
          </p:spPr>
          <p:txBody>
            <a:bodyPr anchorCtr="0" anchor="ctr" bIns="17775" lIns="35550" rIns="0" tIns="17775">
              <a:noAutofit/>
            </a:bodyPr>
            <a:lstStyle/>
            <a:p>
              <a:pPr indent="0" lvl="0" marL="0" marR="0" rtl="0" algn="ctr">
                <a:lnSpc>
                  <a:spcPct val="90000"/>
                </a:lnSpc>
                <a:spcBef>
                  <a:spcPts val="0"/>
                </a:spcBef>
                <a:spcAft>
                  <a:spcPts val="980"/>
                </a:spcAft>
                <a:buSzPct val="25000"/>
                <a:buNone/>
              </a:pPr>
              <a:r>
                <a:rPr b="0" baseline="0" i="0" lang="en-US" sz="2800" u="none" cap="none" strike="noStrike">
                  <a:solidFill>
                    <a:schemeClr val="lt1"/>
                  </a:solidFill>
                  <a:latin typeface="Rambla"/>
                  <a:ea typeface="Rambla"/>
                  <a:cs typeface="Rambla"/>
                  <a:sym typeface="Rambla"/>
                </a:rPr>
                <a:t>Discounts</a:t>
              </a:r>
            </a:p>
          </p:txBody>
        </p:sp>
        <p:sp>
          <p:nvSpPr>
            <p:cNvPr id="145" name="Shape 145"/>
            <p:cNvSpPr/>
            <p:nvPr/>
          </p:nvSpPr>
          <p:spPr>
            <a:xfrm>
              <a:off x="2403280" y="824211"/>
              <a:ext cx="3743963" cy="894912"/>
            </a:xfrm>
            <a:prstGeom prst="chevron">
              <a:avLst>
                <a:gd fmla="val 50000" name="adj"/>
              </a:avLst>
            </a:prstGeom>
            <a:solidFill>
              <a:srgbClr val="D7E9F3">
                <a:alpha val="89803"/>
              </a:srgbClr>
            </a:solidFill>
            <a:ln cap="flat" w="9525">
              <a:solidFill>
                <a:srgbClr val="D7E9F3">
                  <a:alpha val="89803"/>
                </a:srgbClr>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6" name="Shape 146"/>
            <p:cNvSpPr txBox="1"/>
            <p:nvPr/>
          </p:nvSpPr>
          <p:spPr>
            <a:xfrm>
              <a:off x="2850736" y="824211"/>
              <a:ext cx="2849050" cy="894912"/>
            </a:xfrm>
            <a:prstGeom prst="rect">
              <a:avLst/>
            </a:prstGeom>
            <a:noFill/>
            <a:ln>
              <a:noFill/>
            </a:ln>
          </p:spPr>
          <p:txBody>
            <a:bodyPr anchorCtr="0" anchor="ctr" bIns="25400" lIns="50800" rIns="0" tIns="25400">
              <a:noAutofit/>
            </a:bodyPr>
            <a:lstStyle/>
            <a:p>
              <a:pPr indent="0" lvl="0" marL="0" marR="0" rtl="0" algn="l">
                <a:lnSpc>
                  <a:spcPct val="90000"/>
                </a:lnSpc>
                <a:spcBef>
                  <a:spcPts val="0"/>
                </a:spcBef>
                <a:spcAft>
                  <a:spcPts val="1400"/>
                </a:spcAft>
                <a:buSzPct val="25000"/>
                <a:buNone/>
              </a:pPr>
              <a:r>
                <a:rPr b="0" baseline="0" i="0" lang="en-US" sz="4000" u="none" cap="none" strike="noStrike">
                  <a:solidFill>
                    <a:schemeClr val="lt1"/>
                  </a:solidFill>
                  <a:latin typeface="Rambla"/>
                  <a:ea typeface="Rambla"/>
                  <a:cs typeface="Rambla"/>
                  <a:sym typeface="Rambla"/>
                </a:rPr>
                <a:t>Advertising</a:t>
              </a:r>
            </a:p>
          </p:txBody>
        </p:sp>
        <p:sp>
          <p:nvSpPr>
            <p:cNvPr id="147" name="Shape 147"/>
            <p:cNvSpPr/>
            <p:nvPr/>
          </p:nvSpPr>
          <p:spPr>
            <a:xfrm>
              <a:off x="5693" y="1896343"/>
              <a:ext cx="2680197" cy="869571"/>
            </a:xfrm>
            <a:prstGeom prst="chevron">
              <a:avLst>
                <a:gd fmla="val 50000" name="adj"/>
              </a:avLst>
            </a:prstGeom>
            <a:gradFill>
              <a:gsLst>
                <a:gs pos="0">
                  <a:srgbClr val="00466E"/>
                </a:gs>
                <a:gs pos="50000">
                  <a:srgbClr val="0476B1"/>
                </a:gs>
                <a:gs pos="70000">
                  <a:srgbClr val="2691C8"/>
                </a:gs>
                <a:gs pos="100000">
                  <a:srgbClr val="4BBCF6"/>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148" name="Shape 148"/>
            <p:cNvSpPr txBox="1"/>
            <p:nvPr/>
          </p:nvSpPr>
          <p:spPr>
            <a:xfrm>
              <a:off x="440479" y="1896343"/>
              <a:ext cx="1810625" cy="869571"/>
            </a:xfrm>
            <a:prstGeom prst="rect">
              <a:avLst/>
            </a:prstGeom>
            <a:noFill/>
            <a:ln>
              <a:noFill/>
            </a:ln>
          </p:spPr>
          <p:txBody>
            <a:bodyPr anchorCtr="0" anchor="ctr" bIns="17775" lIns="35550" rIns="0" tIns="17775">
              <a:noAutofit/>
            </a:bodyPr>
            <a:lstStyle/>
            <a:p>
              <a:pPr indent="0" lvl="0" marL="0" marR="0" rtl="0" algn="ctr">
                <a:lnSpc>
                  <a:spcPct val="90000"/>
                </a:lnSpc>
                <a:spcBef>
                  <a:spcPts val="0"/>
                </a:spcBef>
                <a:spcAft>
                  <a:spcPts val="980"/>
                </a:spcAft>
                <a:buSzPct val="25000"/>
                <a:buNone/>
              </a:pPr>
              <a:r>
                <a:rPr b="0" baseline="0" i="0" lang="en-US" sz="2800" u="none" cap="none" strike="noStrike">
                  <a:solidFill>
                    <a:schemeClr val="lt1"/>
                  </a:solidFill>
                  <a:latin typeface="Rambla"/>
                  <a:ea typeface="Rambla"/>
                  <a:cs typeface="Rambla"/>
                  <a:sym typeface="Rambla"/>
                </a:rPr>
                <a:t>Donations</a:t>
              </a:r>
            </a:p>
          </p:txBody>
        </p:sp>
        <p:sp>
          <p:nvSpPr>
            <p:cNvPr id="149" name="Shape 149"/>
            <p:cNvSpPr/>
            <p:nvPr/>
          </p:nvSpPr>
          <p:spPr>
            <a:xfrm>
              <a:off x="2403280" y="1912309"/>
              <a:ext cx="4889050" cy="837642"/>
            </a:xfrm>
            <a:prstGeom prst="chevron">
              <a:avLst>
                <a:gd fmla="val 50000" name="adj"/>
              </a:avLst>
            </a:prstGeom>
            <a:solidFill>
              <a:srgbClr val="D7E9F3">
                <a:alpha val="89803"/>
              </a:srgbClr>
            </a:solidFill>
            <a:ln cap="flat" w="9525">
              <a:solidFill>
                <a:srgbClr val="D7E9F3">
                  <a:alpha val="89803"/>
                </a:srgbClr>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50" name="Shape 150"/>
            <p:cNvSpPr txBox="1"/>
            <p:nvPr/>
          </p:nvSpPr>
          <p:spPr>
            <a:xfrm>
              <a:off x="2822101" y="1912309"/>
              <a:ext cx="4051406" cy="837642"/>
            </a:xfrm>
            <a:prstGeom prst="rect">
              <a:avLst/>
            </a:prstGeom>
            <a:noFill/>
            <a:ln>
              <a:noFill/>
            </a:ln>
          </p:spPr>
          <p:txBody>
            <a:bodyPr anchorCtr="0" anchor="ctr" bIns="25400" lIns="50800" rIns="0" tIns="25400">
              <a:noAutofit/>
            </a:bodyPr>
            <a:lstStyle/>
            <a:p>
              <a:pPr indent="0" lvl="0" marL="0" marR="0" rtl="0" algn="l">
                <a:lnSpc>
                  <a:spcPct val="90000"/>
                </a:lnSpc>
                <a:spcBef>
                  <a:spcPts val="0"/>
                </a:spcBef>
                <a:spcAft>
                  <a:spcPts val="1400"/>
                </a:spcAft>
                <a:buSzPct val="25000"/>
                <a:buNone/>
              </a:pPr>
              <a:r>
                <a:rPr b="0" baseline="0" i="0" lang="en-US" sz="4000" u="none" cap="none" strike="noStrike">
                  <a:solidFill>
                    <a:schemeClr val="lt1"/>
                  </a:solidFill>
                  <a:latin typeface="Rambla"/>
                  <a:ea typeface="Rambla"/>
                  <a:cs typeface="Rambla"/>
                  <a:sym typeface="Rambla"/>
                </a:rPr>
                <a:t>Coupons</a:t>
              </a:r>
            </a:p>
          </p:txBody>
        </p:sp>
        <p:sp>
          <p:nvSpPr>
            <p:cNvPr id="151" name="Shape 151"/>
            <p:cNvSpPr/>
            <p:nvPr/>
          </p:nvSpPr>
          <p:spPr>
            <a:xfrm>
              <a:off x="5693" y="2968032"/>
              <a:ext cx="2680197" cy="869571"/>
            </a:xfrm>
            <a:prstGeom prst="chevron">
              <a:avLst>
                <a:gd fmla="val 50000" name="adj"/>
              </a:avLst>
            </a:prstGeom>
            <a:gradFill>
              <a:gsLst>
                <a:gs pos="0">
                  <a:srgbClr val="00466E"/>
                </a:gs>
                <a:gs pos="50000">
                  <a:srgbClr val="0476B1"/>
                </a:gs>
                <a:gs pos="70000">
                  <a:srgbClr val="2691C8"/>
                </a:gs>
                <a:gs pos="100000">
                  <a:srgbClr val="4BBCF6"/>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152" name="Shape 152"/>
            <p:cNvSpPr txBox="1"/>
            <p:nvPr/>
          </p:nvSpPr>
          <p:spPr>
            <a:xfrm>
              <a:off x="440479" y="2968032"/>
              <a:ext cx="1810625" cy="869571"/>
            </a:xfrm>
            <a:prstGeom prst="rect">
              <a:avLst/>
            </a:prstGeom>
            <a:noFill/>
            <a:ln>
              <a:noFill/>
            </a:ln>
          </p:spPr>
          <p:txBody>
            <a:bodyPr anchorCtr="0" anchor="ctr" bIns="17775" lIns="35550" rIns="0" tIns="17775">
              <a:noAutofit/>
            </a:bodyPr>
            <a:lstStyle/>
            <a:p>
              <a:pPr indent="0" lvl="0" marL="0" marR="0" rtl="0" algn="ctr">
                <a:lnSpc>
                  <a:spcPct val="90000"/>
                </a:lnSpc>
                <a:spcBef>
                  <a:spcPts val="0"/>
                </a:spcBef>
                <a:spcAft>
                  <a:spcPts val="980"/>
                </a:spcAft>
                <a:buSzPct val="25000"/>
                <a:buNone/>
              </a:pPr>
              <a:r>
                <a:rPr b="0" baseline="0" i="0" lang="en-US" sz="2800" u="none" cap="none" strike="noStrike">
                  <a:solidFill>
                    <a:schemeClr val="lt1"/>
                  </a:solidFill>
                  <a:latin typeface="Rambla"/>
                  <a:ea typeface="Rambla"/>
                  <a:cs typeface="Rambla"/>
                  <a:sym typeface="Rambla"/>
                </a:rPr>
                <a:t>Sponsor</a:t>
              </a:r>
            </a:p>
          </p:txBody>
        </p:sp>
        <p:sp>
          <p:nvSpPr>
            <p:cNvPr id="153" name="Shape 153"/>
            <p:cNvSpPr/>
            <p:nvPr/>
          </p:nvSpPr>
          <p:spPr>
            <a:xfrm>
              <a:off x="2403280" y="2975068"/>
              <a:ext cx="5820624" cy="855498"/>
            </a:xfrm>
            <a:prstGeom prst="chevron">
              <a:avLst>
                <a:gd fmla="val 50000" name="adj"/>
              </a:avLst>
            </a:prstGeom>
            <a:solidFill>
              <a:srgbClr val="D7E9F3">
                <a:alpha val="89803"/>
              </a:srgbClr>
            </a:solidFill>
            <a:ln cap="flat" w="9525">
              <a:solidFill>
                <a:srgbClr val="D7E9F3">
                  <a:alpha val="89803"/>
                </a:srgbClr>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54" name="Shape 154"/>
            <p:cNvSpPr txBox="1"/>
            <p:nvPr/>
          </p:nvSpPr>
          <p:spPr>
            <a:xfrm>
              <a:off x="2831030" y="2975068"/>
              <a:ext cx="4965126" cy="855498"/>
            </a:xfrm>
            <a:prstGeom prst="rect">
              <a:avLst/>
            </a:prstGeom>
            <a:noFill/>
            <a:ln>
              <a:noFill/>
            </a:ln>
          </p:spPr>
          <p:txBody>
            <a:bodyPr anchorCtr="0" anchor="ctr" bIns="25400" lIns="50800" rIns="0" tIns="25400">
              <a:noAutofit/>
            </a:bodyPr>
            <a:lstStyle/>
            <a:p>
              <a:pPr indent="0" lvl="0" marL="0" marR="0" rtl="0" algn="l">
                <a:lnSpc>
                  <a:spcPct val="90000"/>
                </a:lnSpc>
                <a:spcBef>
                  <a:spcPts val="0"/>
                </a:spcBef>
                <a:spcAft>
                  <a:spcPts val="1400"/>
                </a:spcAft>
                <a:buSzPct val="25000"/>
                <a:buNone/>
              </a:pPr>
              <a:r>
                <a:rPr b="0" baseline="0" i="0" lang="en-US" sz="4000" u="none" cap="none" strike="noStrike">
                  <a:solidFill>
                    <a:schemeClr val="lt1"/>
                  </a:solidFill>
                  <a:latin typeface="Rambla"/>
                  <a:ea typeface="Rambla"/>
                  <a:cs typeface="Rambla"/>
                  <a:sym typeface="Rambla"/>
                </a:rPr>
                <a:t>Participate</a:t>
              </a:r>
            </a:p>
          </p:txBody>
        </p:sp>
      </p:grpSp>
      <p:sp>
        <p:nvSpPr>
          <p:cNvPr id="155" name="Shape 15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lt1"/>
              </a:buClr>
              <a:buSzPct val="25000"/>
              <a:buFont typeface="Rambla"/>
              <a:buNone/>
            </a:pPr>
            <a:r>
              <a:rPr b="1" baseline="0" i="0" lang="en-US" sz="3500" u="none" cap="none" strike="noStrike">
                <a:solidFill>
                  <a:schemeClr val="lt1"/>
                </a:solidFill>
                <a:latin typeface="Rambla"/>
                <a:ea typeface="Rambla"/>
                <a:cs typeface="Rambla"/>
                <a:sym typeface="Rambla"/>
              </a:rPr>
              <a:t>Understanding Bike Shop Motivations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idx="1" type="body"/>
          </p:nvPr>
        </p:nvSpPr>
        <p:spPr>
          <a:xfrm>
            <a:off x="457200" y="1481328"/>
            <a:ext cx="8229600" cy="4525963"/>
          </a:xfrm>
          <a:prstGeom prst="rect">
            <a:avLst/>
          </a:prstGeom>
          <a:noFill/>
          <a:ln>
            <a:noFill/>
          </a:ln>
        </p:spPr>
        <p:txBody>
          <a:bodyPr anchorCtr="0" anchor="t" bIns="45700" lIns="91425" rIns="91425" tIns="45700">
            <a:noAutofit/>
          </a:bodyPr>
          <a:lstStyle/>
          <a:p>
            <a:pPr indent="-264160" lvl="0" marL="365760" marR="0" rtl="0" algn="l">
              <a:spcBef>
                <a:spcPts val="0"/>
              </a:spcBef>
              <a:spcAft>
                <a:spcPts val="0"/>
              </a:spcAft>
              <a:buClr>
                <a:schemeClr val="accent1"/>
              </a:buClr>
              <a:buSzPct val="68000"/>
              <a:buFont typeface="Noto Symbol"/>
              <a:buChar char=""/>
            </a:pPr>
            <a:r>
              <a:rPr b="0" baseline="0" i="0" lang="en-US" sz="2700" u="none" cap="none" strike="noStrike">
                <a:solidFill>
                  <a:schemeClr val="lt1"/>
                </a:solidFill>
                <a:latin typeface="Rambla"/>
                <a:ea typeface="Rambla"/>
                <a:cs typeface="Rambla"/>
                <a:sym typeface="Rambla"/>
              </a:rPr>
              <a:t>Volunteers</a:t>
            </a:r>
          </a:p>
          <a:p>
            <a:pPr indent="-264160" lvl="0" marL="365760" marR="0" rtl="0" algn="l">
              <a:spcBef>
                <a:spcPts val="400"/>
              </a:spcBef>
              <a:spcAft>
                <a:spcPts val="0"/>
              </a:spcAft>
              <a:buClr>
                <a:schemeClr val="accent1"/>
              </a:buClr>
              <a:buSzPct val="68000"/>
              <a:buFont typeface="Noto Symbol"/>
              <a:buChar char=""/>
            </a:pPr>
            <a:r>
              <a:rPr b="0" baseline="0" i="0" lang="en-US" sz="2700" u="none" cap="none" strike="noStrike">
                <a:solidFill>
                  <a:schemeClr val="lt1"/>
                </a:solidFill>
                <a:latin typeface="Rambla"/>
                <a:ea typeface="Rambla"/>
                <a:cs typeface="Rambla"/>
                <a:sym typeface="Rambla"/>
              </a:rPr>
              <a:t>Support from the community</a:t>
            </a:r>
          </a:p>
          <a:p>
            <a:pPr indent="-264160" lvl="0" marL="365760" marR="0" rtl="0" algn="l">
              <a:spcBef>
                <a:spcPts val="400"/>
              </a:spcBef>
              <a:spcAft>
                <a:spcPts val="0"/>
              </a:spcAft>
              <a:buClr>
                <a:schemeClr val="accent1"/>
              </a:buClr>
              <a:buSzPct val="68000"/>
              <a:buFont typeface="Noto Symbol"/>
              <a:buChar char=""/>
            </a:pPr>
            <a:r>
              <a:rPr b="0" baseline="0" i="0" lang="en-US" sz="2700" u="none" cap="none" strike="noStrike">
                <a:solidFill>
                  <a:schemeClr val="lt1"/>
                </a:solidFill>
                <a:latin typeface="Rambla"/>
                <a:ea typeface="Rambla"/>
                <a:cs typeface="Rambla"/>
                <a:sym typeface="Rambla"/>
              </a:rPr>
              <a:t>Members</a:t>
            </a:r>
          </a:p>
          <a:p>
            <a:pPr indent="-264160" lvl="0" marL="365760" marR="0" rtl="0" algn="l">
              <a:spcBef>
                <a:spcPts val="400"/>
              </a:spcBef>
              <a:spcAft>
                <a:spcPts val="0"/>
              </a:spcAft>
              <a:buClr>
                <a:schemeClr val="accent1"/>
              </a:buClr>
              <a:buSzPct val="68000"/>
              <a:buFont typeface="Noto Symbol"/>
              <a:buChar char=""/>
            </a:pPr>
            <a:r>
              <a:rPr b="0" baseline="0" i="0" lang="en-US" sz="2700" u="none" cap="none" strike="noStrike">
                <a:solidFill>
                  <a:schemeClr val="lt1"/>
                </a:solidFill>
                <a:latin typeface="Rambla"/>
                <a:ea typeface="Rambla"/>
                <a:cs typeface="Rambla"/>
                <a:sym typeface="Rambla"/>
              </a:rPr>
              <a:t>Friends in local government</a:t>
            </a:r>
          </a:p>
          <a:p>
            <a:pPr indent="-264160" lvl="0" marL="365760" marR="0" rtl="0" algn="l">
              <a:spcBef>
                <a:spcPts val="400"/>
              </a:spcBef>
              <a:spcAft>
                <a:spcPts val="0"/>
              </a:spcAft>
              <a:buClr>
                <a:schemeClr val="accent1"/>
              </a:buClr>
              <a:buSzPct val="68000"/>
              <a:buFont typeface="Noto Symbol"/>
              <a:buChar char=""/>
            </a:pPr>
            <a:r>
              <a:rPr b="0" baseline="0" i="0" lang="en-US" sz="2700" u="none" cap="none" strike="noStrike">
                <a:solidFill>
                  <a:schemeClr val="lt1"/>
                </a:solidFill>
                <a:latin typeface="Rambla"/>
                <a:ea typeface="Rambla"/>
                <a:cs typeface="Rambla"/>
                <a:sym typeface="Rambla"/>
              </a:rPr>
              <a:t>Time</a:t>
            </a:r>
          </a:p>
          <a:p>
            <a:pPr indent="-264160" lvl="0" marL="365760" marR="0" rtl="0" algn="l">
              <a:spcBef>
                <a:spcPts val="400"/>
              </a:spcBef>
              <a:spcAft>
                <a:spcPts val="0"/>
              </a:spcAft>
              <a:buClr>
                <a:schemeClr val="accent1"/>
              </a:buClr>
              <a:buSzPct val="68000"/>
              <a:buFont typeface="Noto Symbol"/>
              <a:buChar char=""/>
            </a:pPr>
            <a:r>
              <a:rPr b="0" baseline="0" i="0" lang="en-US" sz="2700" u="none" cap="none" strike="noStrike">
                <a:solidFill>
                  <a:schemeClr val="lt1"/>
                </a:solidFill>
                <a:latin typeface="Rambla"/>
                <a:ea typeface="Rambla"/>
                <a:cs typeface="Rambla"/>
                <a:sym typeface="Rambla"/>
              </a:rPr>
              <a:t>Money</a:t>
            </a:r>
          </a:p>
          <a:p>
            <a:pPr indent="-264160" lvl="0" marL="365760" marR="0" rtl="0" algn="l">
              <a:spcBef>
                <a:spcPts val="400"/>
              </a:spcBef>
              <a:spcAft>
                <a:spcPts val="0"/>
              </a:spcAft>
              <a:buClr>
                <a:schemeClr val="accent1"/>
              </a:buClr>
              <a:buSzPct val="68000"/>
              <a:buFont typeface="Noto Symbol"/>
              <a:buChar char=""/>
            </a:pPr>
            <a:r>
              <a:rPr b="0" baseline="0" i="0" lang="en-US" sz="2700" u="none" cap="none" strike="noStrike">
                <a:solidFill>
                  <a:schemeClr val="lt1"/>
                </a:solidFill>
                <a:latin typeface="Rambla"/>
                <a:ea typeface="Rambla"/>
                <a:cs typeface="Rambla"/>
                <a:sym typeface="Rambla"/>
              </a:rPr>
              <a:t>Staff</a:t>
            </a:r>
          </a:p>
          <a:p>
            <a:pPr indent="-12191" lvl="1" marL="393192" marR="0" rtl="0" algn="ctr">
              <a:spcBef>
                <a:spcPts val="324"/>
              </a:spcBef>
              <a:buClr>
                <a:schemeClr val="accent1"/>
              </a:buClr>
              <a:buFont typeface="Verdana"/>
              <a:buNone/>
            </a:pPr>
            <a:r>
              <a:t/>
            </a:r>
            <a:endParaRPr b="0" baseline="0" i="0" sz="2300" u="none" cap="none" strike="noStrike">
              <a:solidFill>
                <a:schemeClr val="lt1"/>
              </a:solidFill>
              <a:latin typeface="Rambla"/>
              <a:ea typeface="Rambla"/>
              <a:cs typeface="Rambla"/>
              <a:sym typeface="Rambla"/>
            </a:endParaRPr>
          </a:p>
          <a:p>
            <a:pPr indent="-12191" lvl="1" marL="393192" marR="0" rtl="0" algn="ctr">
              <a:spcBef>
                <a:spcPts val="324"/>
              </a:spcBef>
              <a:buClr>
                <a:schemeClr val="accent1"/>
              </a:buClr>
              <a:buFont typeface="Verdana"/>
              <a:buNone/>
            </a:pPr>
            <a:r>
              <a:t/>
            </a:r>
            <a:endParaRPr b="0" baseline="0" i="0" sz="2300" u="none" cap="none" strike="noStrike">
              <a:solidFill>
                <a:schemeClr val="lt1"/>
              </a:solidFill>
              <a:latin typeface="Rambla"/>
              <a:ea typeface="Rambla"/>
              <a:cs typeface="Rambla"/>
              <a:sym typeface="Rambla"/>
            </a:endParaRPr>
          </a:p>
          <a:p>
            <a:pPr indent="-94741" lvl="1" marL="621792" marR="0" rtl="0" algn="l">
              <a:spcBef>
                <a:spcPts val="324"/>
              </a:spcBef>
              <a:buClr>
                <a:schemeClr val="accent1"/>
              </a:buClr>
              <a:buFont typeface="Verdana"/>
              <a:buNone/>
            </a:pPr>
            <a:r>
              <a:t/>
            </a:r>
            <a:endParaRPr b="0" baseline="0" i="0" sz="2300" u="none" cap="none" strike="noStrike">
              <a:solidFill>
                <a:schemeClr val="lt1"/>
              </a:solidFill>
              <a:latin typeface="Rambla"/>
              <a:ea typeface="Rambla"/>
              <a:cs typeface="Rambla"/>
              <a:sym typeface="Rambla"/>
            </a:endParaRPr>
          </a:p>
        </p:txBody>
      </p:sp>
      <p:sp>
        <p:nvSpPr>
          <p:cNvPr id="162" name="Shape 16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lt1"/>
              </a:buClr>
              <a:buSzPct val="25000"/>
              <a:buFont typeface="Rambla"/>
              <a:buNone/>
            </a:pPr>
            <a:r>
              <a:rPr b="1" baseline="0" i="0" lang="en-US" sz="4100" u="none" cap="none" strike="noStrike">
                <a:solidFill>
                  <a:schemeClr val="lt1"/>
                </a:solidFill>
                <a:latin typeface="Rambla"/>
                <a:ea typeface="Rambla"/>
                <a:cs typeface="Rambla"/>
                <a:sym typeface="Rambla"/>
              </a:rPr>
              <a:t>If Only I Had More. .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grpSp>
        <p:nvGrpSpPr>
          <p:cNvPr id="168" name="Shape 168"/>
          <p:cNvGrpSpPr/>
          <p:nvPr/>
        </p:nvGrpSpPr>
        <p:grpSpPr>
          <a:xfrm>
            <a:off x="462893" y="2305539"/>
            <a:ext cx="8218211" cy="3013392"/>
            <a:chOff x="5693" y="824211"/>
            <a:chExt cx="8218211" cy="3013392"/>
          </a:xfrm>
        </p:grpSpPr>
        <p:sp>
          <p:nvSpPr>
            <p:cNvPr id="169" name="Shape 169"/>
            <p:cNvSpPr/>
            <p:nvPr/>
          </p:nvSpPr>
          <p:spPr>
            <a:xfrm>
              <a:off x="5693" y="824212"/>
              <a:ext cx="2680197" cy="894911"/>
            </a:xfrm>
            <a:prstGeom prst="chevron">
              <a:avLst>
                <a:gd fmla="val 50000" name="adj"/>
              </a:avLst>
            </a:prstGeom>
            <a:gradFill>
              <a:gsLst>
                <a:gs pos="0">
                  <a:srgbClr val="00466E"/>
                </a:gs>
                <a:gs pos="50000">
                  <a:srgbClr val="0476B1"/>
                </a:gs>
                <a:gs pos="70000">
                  <a:srgbClr val="2691C8"/>
                </a:gs>
                <a:gs pos="100000">
                  <a:srgbClr val="4BBCF6"/>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170" name="Shape 170"/>
            <p:cNvSpPr txBox="1"/>
            <p:nvPr/>
          </p:nvSpPr>
          <p:spPr>
            <a:xfrm>
              <a:off x="453150" y="824212"/>
              <a:ext cx="1785284" cy="894911"/>
            </a:xfrm>
            <a:prstGeom prst="rect">
              <a:avLst/>
            </a:prstGeom>
            <a:noFill/>
            <a:ln>
              <a:noFill/>
            </a:ln>
          </p:spPr>
          <p:txBody>
            <a:bodyPr anchorCtr="0" anchor="ctr" bIns="17775" lIns="35550" rIns="0" tIns="17775">
              <a:noAutofit/>
            </a:bodyPr>
            <a:lstStyle/>
            <a:p>
              <a:pPr indent="0" lvl="0" marL="0" marR="0" rtl="0" algn="ctr">
                <a:lnSpc>
                  <a:spcPct val="90000"/>
                </a:lnSpc>
                <a:spcBef>
                  <a:spcPts val="0"/>
                </a:spcBef>
                <a:spcAft>
                  <a:spcPts val="980"/>
                </a:spcAft>
                <a:buSzPct val="25000"/>
                <a:buNone/>
              </a:pPr>
              <a:r>
                <a:rPr b="0" baseline="0" i="0" lang="en-US" sz="2800" u="none" cap="none" strike="noStrike">
                  <a:solidFill>
                    <a:schemeClr val="lt1"/>
                  </a:solidFill>
                  <a:latin typeface="Rambla"/>
                  <a:ea typeface="Rambla"/>
                  <a:cs typeface="Rambla"/>
                  <a:sym typeface="Rambla"/>
                </a:rPr>
                <a:t>Sign-ups</a:t>
              </a:r>
            </a:p>
          </p:txBody>
        </p:sp>
        <p:sp>
          <p:nvSpPr>
            <p:cNvPr id="171" name="Shape 171"/>
            <p:cNvSpPr/>
            <p:nvPr/>
          </p:nvSpPr>
          <p:spPr>
            <a:xfrm>
              <a:off x="2403280" y="824211"/>
              <a:ext cx="3743963" cy="894912"/>
            </a:xfrm>
            <a:prstGeom prst="chevron">
              <a:avLst>
                <a:gd fmla="val 50000" name="adj"/>
              </a:avLst>
            </a:prstGeom>
            <a:solidFill>
              <a:srgbClr val="D7E9F3">
                <a:alpha val="89803"/>
              </a:srgbClr>
            </a:solidFill>
            <a:ln cap="flat" w="9525">
              <a:solidFill>
                <a:srgbClr val="D7E9F3">
                  <a:alpha val="89803"/>
                </a:srgbClr>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72" name="Shape 172"/>
            <p:cNvSpPr txBox="1"/>
            <p:nvPr/>
          </p:nvSpPr>
          <p:spPr>
            <a:xfrm>
              <a:off x="2850736" y="824211"/>
              <a:ext cx="2849050" cy="894912"/>
            </a:xfrm>
            <a:prstGeom prst="rect">
              <a:avLst/>
            </a:prstGeom>
            <a:noFill/>
            <a:ln>
              <a:noFill/>
            </a:ln>
          </p:spPr>
          <p:txBody>
            <a:bodyPr anchorCtr="0" anchor="ctr" bIns="34275" lIns="68575" rIns="0" tIns="34275">
              <a:noAutofit/>
            </a:bodyPr>
            <a:lstStyle/>
            <a:p>
              <a:pPr indent="0" lvl="0" marL="0" marR="0" rtl="0" algn="l">
                <a:lnSpc>
                  <a:spcPct val="90000"/>
                </a:lnSpc>
                <a:spcBef>
                  <a:spcPts val="0"/>
                </a:spcBef>
                <a:spcAft>
                  <a:spcPts val="1890"/>
                </a:spcAft>
                <a:buSzPct val="25000"/>
                <a:buNone/>
              </a:pPr>
              <a:r>
                <a:rPr b="0" baseline="0" i="0" lang="en-US" sz="5400" u="none" cap="none" strike="noStrike">
                  <a:solidFill>
                    <a:schemeClr val="lt1"/>
                  </a:solidFill>
                  <a:latin typeface="Rambla"/>
                  <a:ea typeface="Rambla"/>
                  <a:cs typeface="Rambla"/>
                  <a:sym typeface="Rambla"/>
                </a:rPr>
                <a:t>Riders</a:t>
              </a:r>
            </a:p>
          </p:txBody>
        </p:sp>
        <p:sp>
          <p:nvSpPr>
            <p:cNvPr id="173" name="Shape 173"/>
            <p:cNvSpPr/>
            <p:nvPr/>
          </p:nvSpPr>
          <p:spPr>
            <a:xfrm>
              <a:off x="5693" y="1896343"/>
              <a:ext cx="2680197" cy="869571"/>
            </a:xfrm>
            <a:prstGeom prst="chevron">
              <a:avLst>
                <a:gd fmla="val 50000" name="adj"/>
              </a:avLst>
            </a:prstGeom>
            <a:gradFill>
              <a:gsLst>
                <a:gs pos="0">
                  <a:srgbClr val="00466E"/>
                </a:gs>
                <a:gs pos="50000">
                  <a:srgbClr val="0476B1"/>
                </a:gs>
                <a:gs pos="70000">
                  <a:srgbClr val="2691C8"/>
                </a:gs>
                <a:gs pos="100000">
                  <a:srgbClr val="4BBCF6"/>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174" name="Shape 174"/>
            <p:cNvSpPr txBox="1"/>
            <p:nvPr/>
          </p:nvSpPr>
          <p:spPr>
            <a:xfrm>
              <a:off x="440479" y="1896343"/>
              <a:ext cx="1810625" cy="869571"/>
            </a:xfrm>
            <a:prstGeom prst="rect">
              <a:avLst/>
            </a:prstGeom>
            <a:noFill/>
            <a:ln>
              <a:noFill/>
            </a:ln>
          </p:spPr>
          <p:txBody>
            <a:bodyPr anchorCtr="0" anchor="ctr" bIns="17775" lIns="35550" rIns="0" tIns="17775">
              <a:noAutofit/>
            </a:bodyPr>
            <a:lstStyle/>
            <a:p>
              <a:pPr indent="0" lvl="0" marL="0" marR="0" rtl="0" algn="ctr">
                <a:lnSpc>
                  <a:spcPct val="90000"/>
                </a:lnSpc>
                <a:spcBef>
                  <a:spcPts val="0"/>
                </a:spcBef>
                <a:spcAft>
                  <a:spcPts val="980"/>
                </a:spcAft>
                <a:buSzPct val="25000"/>
                <a:buNone/>
              </a:pPr>
              <a:r>
                <a:rPr b="0" baseline="0" i="0" lang="en-US" sz="2800" u="none" cap="none" strike="noStrike">
                  <a:solidFill>
                    <a:schemeClr val="lt1"/>
                  </a:solidFill>
                  <a:latin typeface="Rambla"/>
                  <a:ea typeface="Rambla"/>
                  <a:cs typeface="Rambla"/>
                  <a:sym typeface="Rambla"/>
                </a:rPr>
                <a:t>Events</a:t>
              </a:r>
            </a:p>
          </p:txBody>
        </p:sp>
        <p:sp>
          <p:nvSpPr>
            <p:cNvPr id="175" name="Shape 175"/>
            <p:cNvSpPr/>
            <p:nvPr/>
          </p:nvSpPr>
          <p:spPr>
            <a:xfrm>
              <a:off x="2403280" y="1912309"/>
              <a:ext cx="4889050" cy="837642"/>
            </a:xfrm>
            <a:prstGeom prst="chevron">
              <a:avLst>
                <a:gd fmla="val 50000" name="adj"/>
              </a:avLst>
            </a:prstGeom>
            <a:solidFill>
              <a:srgbClr val="D7E9F3">
                <a:alpha val="89803"/>
              </a:srgbClr>
            </a:solidFill>
            <a:ln cap="flat" w="9525">
              <a:solidFill>
                <a:srgbClr val="D7E9F3">
                  <a:alpha val="89803"/>
                </a:srgbClr>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76" name="Shape 176"/>
            <p:cNvSpPr txBox="1"/>
            <p:nvPr/>
          </p:nvSpPr>
          <p:spPr>
            <a:xfrm>
              <a:off x="2822101" y="1912309"/>
              <a:ext cx="4051406" cy="837642"/>
            </a:xfrm>
            <a:prstGeom prst="rect">
              <a:avLst/>
            </a:prstGeom>
            <a:noFill/>
            <a:ln>
              <a:noFill/>
            </a:ln>
          </p:spPr>
          <p:txBody>
            <a:bodyPr anchorCtr="0" anchor="ctr" bIns="34275" lIns="68575" rIns="0" tIns="34275">
              <a:noAutofit/>
            </a:bodyPr>
            <a:lstStyle/>
            <a:p>
              <a:pPr indent="0" lvl="0" marL="0" marR="0" rtl="0" algn="l">
                <a:lnSpc>
                  <a:spcPct val="90000"/>
                </a:lnSpc>
                <a:spcBef>
                  <a:spcPts val="0"/>
                </a:spcBef>
                <a:spcAft>
                  <a:spcPts val="1890"/>
                </a:spcAft>
                <a:buSzPct val="25000"/>
                <a:buNone/>
              </a:pPr>
              <a:r>
                <a:rPr b="0" baseline="0" i="0" lang="en-US" sz="5400" u="none" cap="none" strike="noStrike">
                  <a:solidFill>
                    <a:schemeClr val="lt1"/>
                  </a:solidFill>
                  <a:latin typeface="Rambla"/>
                  <a:ea typeface="Rambla"/>
                  <a:cs typeface="Rambla"/>
                  <a:sym typeface="Rambla"/>
                </a:rPr>
                <a:t>Causes</a:t>
              </a:r>
            </a:p>
          </p:txBody>
        </p:sp>
        <p:sp>
          <p:nvSpPr>
            <p:cNvPr id="177" name="Shape 177"/>
            <p:cNvSpPr/>
            <p:nvPr/>
          </p:nvSpPr>
          <p:spPr>
            <a:xfrm>
              <a:off x="5693" y="2968032"/>
              <a:ext cx="2680197" cy="869571"/>
            </a:xfrm>
            <a:prstGeom prst="chevron">
              <a:avLst>
                <a:gd fmla="val 50000" name="adj"/>
              </a:avLst>
            </a:prstGeom>
            <a:gradFill>
              <a:gsLst>
                <a:gs pos="0">
                  <a:srgbClr val="00466E"/>
                </a:gs>
                <a:gs pos="50000">
                  <a:srgbClr val="0476B1"/>
                </a:gs>
                <a:gs pos="70000">
                  <a:srgbClr val="2691C8"/>
                </a:gs>
                <a:gs pos="100000">
                  <a:srgbClr val="4BBCF6"/>
                </a:gs>
              </a:gsLst>
              <a:lin ang="16200000" scaled="0"/>
            </a:gradFill>
            <a:ln>
              <a:noFill/>
            </a:ln>
          </p:spPr>
          <p:txBody>
            <a:bodyPr anchorCtr="0" anchor="ctr" bIns="91425" lIns="91425" rIns="91425" tIns="91425">
              <a:noAutofit/>
            </a:bodyPr>
            <a:lstStyle/>
            <a:p>
              <a:pPr>
                <a:spcBef>
                  <a:spcPts val="0"/>
                </a:spcBef>
                <a:buNone/>
              </a:pPr>
              <a:r>
                <a:t/>
              </a:r>
              <a:endParaRPr/>
            </a:p>
          </p:txBody>
        </p:sp>
        <p:sp>
          <p:nvSpPr>
            <p:cNvPr id="178" name="Shape 178"/>
            <p:cNvSpPr txBox="1"/>
            <p:nvPr/>
          </p:nvSpPr>
          <p:spPr>
            <a:xfrm>
              <a:off x="440479" y="2968032"/>
              <a:ext cx="1810625" cy="869571"/>
            </a:xfrm>
            <a:prstGeom prst="rect">
              <a:avLst/>
            </a:prstGeom>
            <a:noFill/>
            <a:ln>
              <a:noFill/>
            </a:ln>
          </p:spPr>
          <p:txBody>
            <a:bodyPr anchorCtr="0" anchor="ctr" bIns="17775" lIns="35550" rIns="0" tIns="17775">
              <a:noAutofit/>
            </a:bodyPr>
            <a:lstStyle/>
            <a:p>
              <a:pPr indent="0" lvl="0" marL="0" marR="0" rtl="0" algn="ctr">
                <a:lnSpc>
                  <a:spcPct val="90000"/>
                </a:lnSpc>
                <a:spcBef>
                  <a:spcPts val="0"/>
                </a:spcBef>
                <a:spcAft>
                  <a:spcPts val="980"/>
                </a:spcAft>
                <a:buSzPct val="25000"/>
                <a:buNone/>
              </a:pPr>
              <a:r>
                <a:rPr b="0" baseline="0" i="0" lang="en-US" sz="2800" u="none" cap="none" strike="noStrike">
                  <a:solidFill>
                    <a:schemeClr val="lt1"/>
                  </a:solidFill>
                  <a:latin typeface="Rambla"/>
                  <a:ea typeface="Rambla"/>
                  <a:cs typeface="Rambla"/>
                  <a:sym typeface="Rambla"/>
                </a:rPr>
                <a:t>Flyers</a:t>
              </a:r>
            </a:p>
          </p:txBody>
        </p:sp>
        <p:sp>
          <p:nvSpPr>
            <p:cNvPr id="179" name="Shape 179"/>
            <p:cNvSpPr/>
            <p:nvPr/>
          </p:nvSpPr>
          <p:spPr>
            <a:xfrm>
              <a:off x="2403280" y="2975068"/>
              <a:ext cx="5820624" cy="855498"/>
            </a:xfrm>
            <a:prstGeom prst="chevron">
              <a:avLst>
                <a:gd fmla="val 50000" name="adj"/>
              </a:avLst>
            </a:prstGeom>
            <a:solidFill>
              <a:srgbClr val="D7E9F3">
                <a:alpha val="89803"/>
              </a:srgbClr>
            </a:solidFill>
            <a:ln cap="flat" w="9525">
              <a:solidFill>
                <a:srgbClr val="D7E9F3">
                  <a:alpha val="89803"/>
                </a:srgbClr>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80" name="Shape 180"/>
            <p:cNvSpPr txBox="1"/>
            <p:nvPr/>
          </p:nvSpPr>
          <p:spPr>
            <a:xfrm>
              <a:off x="2831030" y="2975068"/>
              <a:ext cx="4965126" cy="855498"/>
            </a:xfrm>
            <a:prstGeom prst="rect">
              <a:avLst/>
            </a:prstGeom>
            <a:noFill/>
            <a:ln>
              <a:noFill/>
            </a:ln>
          </p:spPr>
          <p:txBody>
            <a:bodyPr anchorCtr="0" anchor="ctr" bIns="34275" lIns="68575" rIns="0" tIns="34275">
              <a:noAutofit/>
            </a:bodyPr>
            <a:lstStyle/>
            <a:p>
              <a:pPr indent="0" lvl="0" marL="0" marR="0" rtl="0" algn="l">
                <a:lnSpc>
                  <a:spcPct val="90000"/>
                </a:lnSpc>
                <a:spcBef>
                  <a:spcPts val="0"/>
                </a:spcBef>
                <a:spcAft>
                  <a:spcPts val="1890"/>
                </a:spcAft>
                <a:buSzPct val="25000"/>
                <a:buNone/>
              </a:pPr>
              <a:r>
                <a:rPr b="0" baseline="0" i="0" lang="en-US" sz="5400" u="none" cap="none" strike="noStrike">
                  <a:solidFill>
                    <a:schemeClr val="lt1"/>
                  </a:solidFill>
                  <a:latin typeface="Rambla"/>
                  <a:ea typeface="Rambla"/>
                  <a:cs typeface="Rambla"/>
                  <a:sym typeface="Rambla"/>
                </a:rPr>
                <a:t>Contact Lists</a:t>
              </a:r>
            </a:p>
          </p:txBody>
        </p:sp>
      </p:grpSp>
      <p:sp>
        <p:nvSpPr>
          <p:cNvPr id="181" name="Shape 18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lt1"/>
              </a:buClr>
              <a:buSzPct val="25000"/>
              <a:buFont typeface="Rambla"/>
              <a:buNone/>
            </a:pPr>
            <a:r>
              <a:rPr b="1" baseline="0" i="0" lang="en-US" sz="3500" u="none" cap="none" strike="noStrike">
                <a:solidFill>
                  <a:schemeClr val="lt1"/>
                </a:solidFill>
                <a:latin typeface="Rambla"/>
                <a:ea typeface="Rambla"/>
                <a:cs typeface="Rambla"/>
                <a:sym typeface="Rambla"/>
              </a:rPr>
              <a:t>Understanding Advocacy Motivations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nvSpPr>
        <p:spPr>
          <a:xfrm>
            <a:off x="1981200" y="838200"/>
            <a:ext cx="7162799" cy="452431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3200" u="none" cap="none" strike="noStrike">
                <a:solidFill>
                  <a:schemeClr val="lt1"/>
                </a:solidFill>
                <a:latin typeface="Rambla"/>
                <a:ea typeface="Rambla"/>
                <a:cs typeface="Rambla"/>
                <a:sym typeface="Rambla"/>
              </a:rPr>
              <a:t>Local Bike Shop</a:t>
            </a:r>
          </a:p>
          <a:p>
            <a:pPr indent="0" lvl="0" marL="0" marR="0" rtl="0" algn="l">
              <a:spcBef>
                <a:spcPts val="0"/>
              </a:spcBef>
              <a:buNone/>
            </a:pPr>
            <a:r>
              <a:t/>
            </a:r>
            <a:endParaRPr b="0" baseline="0" i="0" sz="3200" u="none" cap="none" strike="noStrike">
              <a:solidFill>
                <a:schemeClr val="lt1"/>
              </a:solidFill>
              <a:latin typeface="Rambla"/>
              <a:ea typeface="Rambla"/>
              <a:cs typeface="Rambla"/>
              <a:sym typeface="Rambla"/>
            </a:endParaRPr>
          </a:p>
          <a:p>
            <a:pPr indent="0" lvl="0" marL="0" marR="0" rtl="0" algn="l">
              <a:spcBef>
                <a:spcPts val="0"/>
              </a:spcBef>
              <a:buNone/>
            </a:pPr>
            <a:r>
              <a:t/>
            </a:r>
            <a:endParaRPr b="0" baseline="0" i="0" sz="3200" u="none" cap="none" strike="noStrike">
              <a:solidFill>
                <a:schemeClr val="lt1"/>
              </a:solidFill>
              <a:latin typeface="Rambla"/>
              <a:ea typeface="Rambla"/>
              <a:cs typeface="Rambla"/>
              <a:sym typeface="Rambla"/>
            </a:endParaRPr>
          </a:p>
          <a:p>
            <a:pPr indent="0" lvl="0" marL="0" marR="0" rtl="0" algn="l">
              <a:spcBef>
                <a:spcPts val="0"/>
              </a:spcBef>
              <a:buSzPct val="25000"/>
              <a:buNone/>
            </a:pPr>
            <a:r>
              <a:rPr b="0" baseline="0" i="0" lang="en-US" sz="3200" u="none" cap="none" strike="noStrike">
                <a:solidFill>
                  <a:schemeClr val="lt1"/>
                </a:solidFill>
                <a:latin typeface="Rambla"/>
                <a:ea typeface="Rambla"/>
                <a:cs typeface="Rambla"/>
                <a:sym typeface="Rambla"/>
              </a:rPr>
              <a:t>Advocate on Payroll</a:t>
            </a:r>
          </a:p>
          <a:p>
            <a:pPr indent="0" lvl="0" marL="0" marR="0" rtl="0" algn="l">
              <a:spcBef>
                <a:spcPts val="0"/>
              </a:spcBef>
              <a:buNone/>
            </a:pPr>
            <a:r>
              <a:t/>
            </a:r>
            <a:endParaRPr b="0" baseline="0" i="0" sz="3200" u="none" cap="none" strike="noStrike">
              <a:solidFill>
                <a:schemeClr val="lt1"/>
              </a:solidFill>
              <a:latin typeface="Rambla"/>
              <a:ea typeface="Rambla"/>
              <a:cs typeface="Rambla"/>
              <a:sym typeface="Rambla"/>
            </a:endParaRPr>
          </a:p>
          <a:p>
            <a:pPr indent="0" lvl="0" marL="0" marR="0" rtl="0" algn="l">
              <a:spcBef>
                <a:spcPts val="0"/>
              </a:spcBef>
              <a:buSzPct val="25000"/>
              <a:buNone/>
            </a:pPr>
            <a:r>
              <a:rPr b="0" baseline="0" i="0" lang="en-US" sz="3200" u="none" cap="none" strike="noStrike">
                <a:solidFill>
                  <a:schemeClr val="lt1"/>
                </a:solidFill>
                <a:latin typeface="Rambla"/>
                <a:ea typeface="Rambla"/>
                <a:cs typeface="Rambla"/>
                <a:sym typeface="Rambla"/>
              </a:rPr>
              <a:t>More Programming</a:t>
            </a:r>
          </a:p>
          <a:p>
            <a:pPr indent="0" lvl="0" marL="0" marR="0" rtl="0" algn="l">
              <a:spcBef>
                <a:spcPts val="0"/>
              </a:spcBef>
              <a:buSzPct val="25000"/>
              <a:buNone/>
            </a:pPr>
            <a:r>
              <a:rPr b="0" baseline="0" i="0" lang="en-US" sz="3200" u="none" cap="none" strike="noStrike">
                <a:solidFill>
                  <a:schemeClr val="lt1"/>
                </a:solidFill>
                <a:latin typeface="Rambla"/>
                <a:ea typeface="Rambla"/>
                <a:cs typeface="Rambla"/>
                <a:sym typeface="Rambla"/>
              </a:rPr>
              <a:t>More Exposure</a:t>
            </a:r>
          </a:p>
          <a:p>
            <a:pPr indent="0" lvl="0" marL="0" marR="0" rtl="0" algn="l">
              <a:spcBef>
                <a:spcPts val="0"/>
              </a:spcBef>
              <a:buSzPct val="25000"/>
              <a:buNone/>
            </a:pPr>
            <a:r>
              <a:rPr b="0" baseline="0" i="0" lang="en-US" sz="3200" u="none" cap="none" strike="noStrike">
                <a:solidFill>
                  <a:schemeClr val="lt1"/>
                </a:solidFill>
                <a:latin typeface="Rambla"/>
                <a:ea typeface="Rambla"/>
                <a:cs typeface="Rambla"/>
                <a:sym typeface="Rambla"/>
              </a:rPr>
              <a:t>Higher Shop Revenue</a:t>
            </a:r>
          </a:p>
          <a:p>
            <a:pPr indent="0" lvl="0" marL="0" marR="0" rtl="0" algn="l">
              <a:spcBef>
                <a:spcPts val="0"/>
              </a:spcBef>
              <a:buSzPct val="25000"/>
              <a:buNone/>
            </a:pPr>
            <a:r>
              <a:rPr b="0" baseline="0" i="0" lang="en-US" sz="3200" u="none" cap="none" strike="noStrike">
                <a:solidFill>
                  <a:schemeClr val="lt1"/>
                </a:solidFill>
                <a:latin typeface="Rambla"/>
                <a:ea typeface="Rambla"/>
                <a:cs typeface="Rambla"/>
                <a:sym typeface="Rambla"/>
              </a:rPr>
              <a:t>More Mission-Focused Programs</a:t>
            </a:r>
          </a:p>
        </p:txBody>
      </p:sp>
      <p:pic>
        <p:nvPicPr>
          <p:cNvPr id="188" name="Shape 188"/>
          <p:cNvPicPr preferRelativeResize="0"/>
          <p:nvPr/>
        </p:nvPicPr>
        <p:blipFill rotWithShape="1">
          <a:blip r:embed="rId3">
            <a:alphaModFix/>
          </a:blip>
          <a:srcRect b="22659" l="0" r="71161" t="0"/>
          <a:stretch/>
        </p:blipFill>
        <p:spPr>
          <a:xfrm>
            <a:off x="0" y="0"/>
            <a:ext cx="1955799" cy="5245100"/>
          </a:xfrm>
          <a:prstGeom prst="rect">
            <a:avLst/>
          </a:prstGeom>
          <a:noFill/>
          <a:ln>
            <a:noFill/>
          </a:ln>
        </p:spPr>
      </p:pic>
      <p:cxnSp>
        <p:nvCxnSpPr>
          <p:cNvPr id="189" name="Shape 189"/>
          <p:cNvCxnSpPr/>
          <p:nvPr/>
        </p:nvCxnSpPr>
        <p:spPr>
          <a:xfrm>
            <a:off x="381000" y="3327400"/>
            <a:ext cx="5791200" cy="0"/>
          </a:xfrm>
          <a:prstGeom prst="straightConnector1">
            <a:avLst/>
          </a:prstGeom>
          <a:noFill/>
          <a:ln cap="flat" w="82550">
            <a:solidFill>
              <a:schemeClr val="dk1"/>
            </a:solidFill>
            <a:prstDash val="solid"/>
            <a:round/>
            <a:headEnd len="med" w="med" type="none"/>
            <a:tailEnd len="med" w="med" type="none"/>
          </a:ln>
        </p:spPr>
      </p:cxn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idx="1" type="body"/>
          </p:nvPr>
        </p:nvSpPr>
        <p:spPr>
          <a:xfrm>
            <a:off x="457200" y="1481328"/>
            <a:ext cx="8229600" cy="4525963"/>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Clr>
                <a:schemeClr val="accent1"/>
              </a:buClr>
              <a:buSzPct val="68000"/>
              <a:buFont typeface="Noto Symbol"/>
              <a:buChar char=""/>
            </a:pPr>
            <a:r>
              <a:rPr b="0" baseline="0" i="0" lang="en-US" sz="4000" u="none" cap="none" strike="noStrike">
                <a:solidFill>
                  <a:schemeClr val="lt1"/>
                </a:solidFill>
                <a:latin typeface="Rambla"/>
                <a:ea typeface="Rambla"/>
                <a:cs typeface="Rambla"/>
                <a:sym typeface="Rambla"/>
              </a:rPr>
              <a:t>In the shop</a:t>
            </a:r>
          </a:p>
          <a:p>
            <a:pPr indent="-240791" lvl="1" marL="621792" marR="0" rtl="0" algn="l">
              <a:lnSpc>
                <a:spcPct val="110000"/>
              </a:lnSpc>
              <a:spcBef>
                <a:spcPts val="324"/>
              </a:spcBef>
              <a:buClr>
                <a:schemeClr val="accent1"/>
              </a:buClr>
              <a:buSzPct val="100000"/>
              <a:buFont typeface="Verdana"/>
              <a:buChar char="◦"/>
            </a:pPr>
            <a:r>
              <a:rPr b="0" baseline="0" i="0" lang="en-US" sz="3600" u="none" cap="none" strike="noStrike">
                <a:solidFill>
                  <a:schemeClr val="lt1"/>
                </a:solidFill>
                <a:latin typeface="Rambla"/>
                <a:ea typeface="Rambla"/>
                <a:cs typeface="Rambla"/>
                <a:sym typeface="Rambla"/>
              </a:rPr>
              <a:t>Train Staff</a:t>
            </a:r>
          </a:p>
          <a:p>
            <a:pPr indent="-240791" lvl="1" marL="621792" marR="0" rtl="0" algn="l">
              <a:lnSpc>
                <a:spcPct val="110000"/>
              </a:lnSpc>
              <a:spcBef>
                <a:spcPts val="324"/>
              </a:spcBef>
              <a:buClr>
                <a:schemeClr val="accent1"/>
              </a:buClr>
              <a:buSzPct val="100000"/>
              <a:buFont typeface="Verdana"/>
              <a:buChar char="◦"/>
            </a:pPr>
            <a:r>
              <a:rPr b="0" baseline="0" i="0" lang="en-US" sz="3600" u="none" cap="none" strike="noStrike">
                <a:solidFill>
                  <a:schemeClr val="lt1"/>
                </a:solidFill>
                <a:latin typeface="Rambla"/>
                <a:ea typeface="Rambla"/>
                <a:cs typeface="Rambla"/>
                <a:sym typeface="Rambla"/>
              </a:rPr>
              <a:t>Align Messaging</a:t>
            </a:r>
          </a:p>
          <a:p>
            <a:pPr indent="-240791" lvl="1" marL="621792" marR="0" rtl="0" algn="l">
              <a:lnSpc>
                <a:spcPct val="110000"/>
              </a:lnSpc>
              <a:spcBef>
                <a:spcPts val="324"/>
              </a:spcBef>
              <a:buClr>
                <a:schemeClr val="accent1"/>
              </a:buClr>
              <a:buSzPct val="100000"/>
              <a:buFont typeface="Verdana"/>
              <a:buChar char="◦"/>
            </a:pPr>
            <a:r>
              <a:rPr b="0" baseline="0" i="0" lang="en-US" sz="3600" u="none" cap="none" strike="noStrike">
                <a:solidFill>
                  <a:schemeClr val="lt1"/>
                </a:solidFill>
                <a:latin typeface="Rambla"/>
                <a:ea typeface="Rambla"/>
                <a:cs typeface="Rambla"/>
                <a:sym typeface="Rambla"/>
              </a:rPr>
              <a:t>Increase Sales</a:t>
            </a:r>
          </a:p>
          <a:p>
            <a:pPr indent="-240791" lvl="1" marL="621792" marR="0" rtl="0" algn="l">
              <a:lnSpc>
                <a:spcPct val="110000"/>
              </a:lnSpc>
              <a:spcBef>
                <a:spcPts val="324"/>
              </a:spcBef>
              <a:buClr>
                <a:schemeClr val="accent1"/>
              </a:buClr>
              <a:buSzPct val="100000"/>
              <a:buFont typeface="Verdana"/>
              <a:buChar char="◦"/>
            </a:pPr>
            <a:r>
              <a:rPr b="0" baseline="0" i="0" lang="en-US" sz="3600" u="none" cap="none" strike="noStrike">
                <a:solidFill>
                  <a:schemeClr val="lt1"/>
                </a:solidFill>
                <a:latin typeface="Rambla"/>
                <a:ea typeface="Rambla"/>
                <a:cs typeface="Rambla"/>
                <a:sym typeface="Rambla"/>
              </a:rPr>
              <a:t>Go-to event staff</a:t>
            </a:r>
          </a:p>
          <a:p>
            <a:pPr indent="-240791" lvl="1" marL="621792" marR="0" rtl="0" algn="l">
              <a:lnSpc>
                <a:spcPct val="110000"/>
              </a:lnSpc>
              <a:spcBef>
                <a:spcPts val="324"/>
              </a:spcBef>
              <a:buClr>
                <a:schemeClr val="accent1"/>
              </a:buClr>
              <a:buSzPct val="100000"/>
              <a:buFont typeface="Verdana"/>
              <a:buChar char="◦"/>
            </a:pPr>
            <a:r>
              <a:rPr b="0" baseline="0" i="0" lang="en-US" sz="3600" u="none" cap="none" strike="noStrike">
                <a:solidFill>
                  <a:schemeClr val="lt1"/>
                </a:solidFill>
                <a:latin typeface="Rambla"/>
                <a:ea typeface="Rambla"/>
                <a:cs typeface="Rambla"/>
                <a:sym typeface="Rambla"/>
              </a:rPr>
              <a:t>Media Spokesperson</a:t>
            </a:r>
          </a:p>
          <a:p>
            <a:pPr indent="-94741" lvl="1" marL="621792" marR="0" rtl="0" algn="l">
              <a:spcBef>
                <a:spcPts val="324"/>
              </a:spcBef>
              <a:buClr>
                <a:schemeClr val="accent1"/>
              </a:buClr>
              <a:buFont typeface="Verdana"/>
              <a:buNone/>
            </a:pPr>
            <a:r>
              <a:t/>
            </a:r>
            <a:endParaRPr b="0" baseline="0" i="0" sz="2300" u="none" cap="none" strike="noStrike">
              <a:solidFill>
                <a:schemeClr val="lt1"/>
              </a:solidFill>
              <a:latin typeface="Rambla"/>
              <a:ea typeface="Rambla"/>
              <a:cs typeface="Rambla"/>
              <a:sym typeface="Rambla"/>
            </a:endParaRPr>
          </a:p>
        </p:txBody>
      </p:sp>
      <p:sp>
        <p:nvSpPr>
          <p:cNvPr id="196" name="Shape 19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l">
              <a:spcBef>
                <a:spcPts val="0"/>
              </a:spcBef>
              <a:buClr>
                <a:schemeClr val="lt1"/>
              </a:buClr>
              <a:buSzPct val="25000"/>
              <a:buFont typeface="Rambla"/>
              <a:buNone/>
            </a:pPr>
            <a:r>
              <a:rPr b="1" baseline="0" i="0" lang="en-US" sz="4100" u="none" cap="none" strike="noStrike">
                <a:solidFill>
                  <a:schemeClr val="lt1"/>
                </a:solidFill>
                <a:latin typeface="Rambla"/>
                <a:ea typeface="Rambla"/>
                <a:cs typeface="Rambla"/>
                <a:sym typeface="Rambla"/>
              </a:rPr>
              <a:t>Advocate as Change Agent</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TC102202129990">
  <a:themeElements>
    <a:clrScheme name="Custom 1">
      <a:dk1>
        <a:srgbClr val="000000"/>
      </a:dk1>
      <a:lt1>
        <a:srgbClr val="FFFFFF"/>
      </a:lt1>
      <a:dk2>
        <a:srgbClr val="4F271C"/>
      </a:dk2>
      <a:lt2>
        <a:srgbClr val="E7DEC9"/>
      </a:lt2>
      <a:accent1>
        <a:srgbClr val="3B99CD"/>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