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4" r:id="rId2"/>
    <p:sldId id="256" r:id="rId3"/>
    <p:sldId id="258" r:id="rId4"/>
    <p:sldId id="322" r:id="rId5"/>
    <p:sldId id="260" r:id="rId6"/>
    <p:sldId id="305" r:id="rId7"/>
    <p:sldId id="275" r:id="rId8"/>
    <p:sldId id="306" r:id="rId9"/>
    <p:sldId id="317" r:id="rId10"/>
    <p:sldId id="315" r:id="rId11"/>
    <p:sldId id="328" r:id="rId12"/>
    <p:sldId id="325" r:id="rId13"/>
    <p:sldId id="265" r:id="rId14"/>
    <p:sldId id="267" r:id="rId15"/>
    <p:sldId id="313" r:id="rId16"/>
    <p:sldId id="326" r:id="rId17"/>
    <p:sldId id="318" r:id="rId18"/>
    <p:sldId id="307" r:id="rId19"/>
    <p:sldId id="268" r:id="rId20"/>
    <p:sldId id="324" r:id="rId21"/>
    <p:sldId id="314" r:id="rId22"/>
    <p:sldId id="31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69885" autoAdjust="0"/>
  </p:normalViewPr>
  <p:slideViewPr>
    <p:cSldViewPr>
      <p:cViewPr>
        <p:scale>
          <a:sx n="60" d="100"/>
          <a:sy n="6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E195E94-3330-40F5-8816-1B9BBBB46159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47FB227-5892-4B32-B940-9387A64BA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1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F4946754-AF56-483B-B95F-70DA46ACCC23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2C5385D-7852-4C22-A283-765FAF166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9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_Fl%C3%A8che_Wallonn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about my background racing</a:t>
            </a:r>
          </a:p>
          <a:p>
            <a:r>
              <a:rPr lang="en-US" dirty="0" smtClean="0"/>
              <a:t>Gender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95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Team – Indigo</a:t>
            </a:r>
            <a:r>
              <a:rPr lang="en-US" baseline="0" dirty="0" smtClean="0"/>
              <a:t> Girls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9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Schwab</a:t>
            </a:r>
            <a:r>
              <a:rPr lang="en-US" baseline="0" dirty="0" smtClean="0"/>
              <a:t> pulled out. Put more into golf.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72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Rona teammate 2002.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Started racing 13 FT. Asked 40ish Andre, </a:t>
            </a:r>
            <a:r>
              <a:rPr lang="en-US" baseline="0" dirty="0" err="1" smtClean="0"/>
              <a:t>bball</a:t>
            </a:r>
            <a:r>
              <a:rPr lang="en-US" baseline="0" dirty="0" smtClean="0"/>
              <a:t> coach @ HS to coach her.  He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 World RR &amp; TT, 1999. Tour de Snowy in 2000</a:t>
            </a:r>
            <a:r>
              <a:rPr lang="en-US" baseline="0" dirty="0" smtClean="0"/>
              <a:t> &amp;</a:t>
            </a:r>
            <a:r>
              <a:rPr lang="en-US" dirty="0" smtClean="0"/>
              <a:t> </a:t>
            </a:r>
            <a:r>
              <a:rPr lang="en-US" dirty="0" smtClean="0">
                <a:hlinkClick r:id="rId3" tooltip="La Flèche Wallonne"/>
              </a:rPr>
              <a:t>La </a:t>
            </a:r>
            <a:r>
              <a:rPr lang="en-US" dirty="0" err="1" smtClean="0">
                <a:hlinkClick r:id="rId3" tooltip="La Flèche Wallonne"/>
              </a:rPr>
              <a:t>Flèche</a:t>
            </a:r>
            <a:r>
              <a:rPr lang="en-US" dirty="0" smtClean="0">
                <a:hlinkClick r:id="rId3" tooltip="La Flèche Wallonne"/>
              </a:rPr>
              <a:t> </a:t>
            </a:r>
            <a:r>
              <a:rPr lang="en-US" dirty="0" err="1" smtClean="0">
                <a:hlinkClick r:id="rId3" tooltip="La Flèche Wallonne"/>
              </a:rPr>
              <a:t>Wallonne</a:t>
            </a:r>
            <a:r>
              <a:rPr lang="en-US" dirty="0" smtClean="0"/>
              <a:t> World Cup race. 2000 Canadian Olympic team that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</a:t>
            </a:r>
            <a:r>
              <a:rPr lang="en-US" baseline="0" dirty="0" smtClean="0"/>
              <a:t> team – saw someone stripped of youth.  Struggled to have conversation with teammates. Couldn’t go out for dinner during winter training. Lived alone in AZ with </a:t>
            </a:r>
            <a:r>
              <a:rPr lang="en-US" baseline="0" dirty="0" err="1" smtClean="0"/>
              <a:t>coacch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Andre volatile.  Park bench scene.  “Don’t talk to me that way again”.  Left team despite offer.  Amazed others stayed.  Older.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Brunt with Andre.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Flung plate</a:t>
            </a:r>
            <a:r>
              <a:rPr lang="en-US" baseline="0" dirty="0" smtClean="0"/>
              <a:t> across room at her – eating too much.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EPO at 16.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Try to win races, “just to shut him up.”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Scared to death – die of EPO.  Sleep and never wake up.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Most serious incident, too exhausted</a:t>
            </a:r>
            <a:r>
              <a:rPr lang="en-US" baseline="0" dirty="0" smtClean="0"/>
              <a:t> to train in AZ. Stopped. </a:t>
            </a:r>
            <a:r>
              <a:rPr lang="en-US" dirty="0" err="1" smtClean="0"/>
              <a:t>Aubut</a:t>
            </a:r>
            <a:r>
              <a:rPr lang="en-US" dirty="0" smtClean="0"/>
              <a:t> got so mad, he hauled her off into the desert and hit her. </a:t>
            </a:r>
            <a:r>
              <a:rPr lang="en-US" dirty="0" err="1" smtClean="0"/>
              <a:t>Jeanson</a:t>
            </a:r>
            <a:r>
              <a:rPr lang="en-US" dirty="0" smtClean="0"/>
              <a:t> said her face swelled up so much, she was unable to put her sunglasses back on.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Married for 6 months to </a:t>
            </a:r>
            <a:r>
              <a:rPr lang="en-US" dirty="0" err="1" smtClean="0"/>
              <a:t>Aubut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Done by 21.  Victim.  Beautiful</a:t>
            </a:r>
            <a:r>
              <a:rPr lang="en-US" baseline="0" dirty="0" smtClean="0"/>
              <a:t> person.  Sad case.  Talented without drugs.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 uncommon in gymnastics, figure skating. “Little Girls in Pretty Boxes”.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8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uncommon.  Men run teams of women.  Very</a:t>
            </a:r>
            <a:r>
              <a:rPr lang="en-US" baseline="0" dirty="0" smtClean="0"/>
              <a:t> low barrier to entry. </a:t>
            </a:r>
            <a:r>
              <a:rPr lang="en-US" baseline="0" dirty="0" err="1" smtClean="0"/>
              <a:t>Questinable</a:t>
            </a:r>
            <a:r>
              <a:rPr lang="en-US" baseline="0" dirty="0" smtClean="0"/>
              <a:t> reasons to want to.</a:t>
            </a:r>
          </a:p>
          <a:p>
            <a:r>
              <a:rPr lang="en-US" dirty="0" smtClean="0"/>
              <a:t>Quit. Nothing</a:t>
            </a:r>
            <a:r>
              <a:rPr lang="en-US" baseline="0" dirty="0" smtClean="0"/>
              <a:t> else.  Ended up forming team.  Supportive, nurturing and very, very fun.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Trust that people are training – no forced training.</a:t>
            </a:r>
          </a:p>
          <a:p>
            <a:r>
              <a:rPr lang="en-US" baseline="0" dirty="0" smtClean="0"/>
              <a:t>Post meetings – nobody yell for what </a:t>
            </a:r>
            <a:r>
              <a:rPr lang="en-US" baseline="0" dirty="0" err="1" smtClean="0"/>
              <a:t>diong</a:t>
            </a:r>
            <a:r>
              <a:rPr lang="en-US" baseline="0" dirty="0" smtClean="0"/>
              <a:t>, everyone say their own thing.</a:t>
            </a:r>
          </a:p>
          <a:p>
            <a:r>
              <a:rPr lang="en-US" baseline="0" dirty="0" smtClean="0"/>
              <a:t>Women owned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81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Nicole Cooke</a:t>
            </a:r>
          </a:p>
          <a:p>
            <a:pPr marL="0" indent="0">
              <a:buNone/>
            </a:pPr>
            <a:r>
              <a:rPr lang="en-US" sz="1200" dirty="0" smtClean="0"/>
              <a:t>Started at 12. Retired 29.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“At the age of 12 one is unaware of the problems ahead. One does not expect that nothing is available if you are a girl It is somewhat of a handicap trying to demonstrate just how good you are on a bike when you are not allowed to ride.”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At 14, no girls</a:t>
            </a:r>
            <a:r>
              <a:rPr lang="en-US" sz="1200" baseline="0" dirty="0" smtClean="0"/>
              <a:t> British Championship.  Forbidden</a:t>
            </a:r>
            <a:r>
              <a:rPr lang="en-US" sz="1200" dirty="0" smtClean="0"/>
              <a:t>, from senior women's Championship. Jumped in 800M race and won.   BCF embarrassed, added race following year.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No youth National Championship</a:t>
            </a:r>
            <a:r>
              <a:rPr lang="en-US" sz="1200" baseline="0" dirty="0" smtClean="0"/>
              <a:t> or Jr.  Technicality, did Senior and on RR. Became SR champion.  Opened eyes.   British Cycling started races.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Doping:</a:t>
            </a:r>
            <a:r>
              <a:rPr lang="en-US" sz="1200" baseline="0" dirty="0" smtClean="0"/>
              <a:t> </a:t>
            </a:r>
            <a:r>
              <a:rPr lang="en-US" sz="1200" dirty="0" err="1" smtClean="0"/>
              <a:t>Tempation</a:t>
            </a:r>
            <a:r>
              <a:rPr lang="en-US" sz="1200" dirty="0" smtClean="0"/>
              <a:t> asked what "medicines" </a:t>
            </a:r>
            <a:r>
              <a:rPr lang="en-US" sz="1200" baseline="0" dirty="0" smtClean="0"/>
              <a:t> “</a:t>
            </a:r>
            <a:r>
              <a:rPr lang="en-US" sz="1200" dirty="0" smtClean="0"/>
              <a:t>I said I would do my best until I had to drop out of the race”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This is stealing somebody else's livelihood. It is theft just as much as putting your hand in a purse or wallet and taking money is theft.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/>
              <a:t>Women’s scene has been hit twice.</a:t>
            </a:r>
            <a:r>
              <a:rPr lang="en-US" sz="1200" u="sng" baseline="0" dirty="0" smtClean="0"/>
              <a:t> </a:t>
            </a:r>
            <a:r>
              <a:rPr lang="en-US" sz="1200" u="sng" dirty="0" smtClean="0"/>
              <a:t>Every scandal on the men's side has caused sponsors to leave on the Women's side.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“They could be more accurately described as criminals who stole other's livelihoods who are only ever genuinely sorry about one thing — they are very sorry they were caught.</a:t>
            </a:r>
            <a:r>
              <a:rPr lang="en-US" sz="1200" baseline="0" dirty="0" smtClean="0">
                <a:solidFill>
                  <a:schemeClr val="bg1"/>
                </a:solidFill>
              </a:rPr>
              <a:t> Tyler </a:t>
            </a:r>
            <a:r>
              <a:rPr lang="en-US" sz="1200" dirty="0" smtClean="0">
                <a:solidFill>
                  <a:schemeClr val="bg1"/>
                </a:solidFill>
              </a:rPr>
              <a:t>Hamilton will make more money from his book describing how he cheated than </a:t>
            </a:r>
            <a:r>
              <a:rPr lang="en-US" sz="1200" dirty="0" err="1" smtClean="0">
                <a:solidFill>
                  <a:schemeClr val="bg1"/>
                </a:solidFill>
              </a:rPr>
              <a:t>Bessette</a:t>
            </a:r>
            <a:r>
              <a:rPr lang="en-US" sz="1200" dirty="0" smtClean="0">
                <a:solidFill>
                  <a:schemeClr val="bg1"/>
                </a:solidFill>
              </a:rPr>
              <a:t> or I will make in all our years of our honest </a:t>
            </a:r>
            <a:r>
              <a:rPr lang="en-US" sz="1200" dirty="0" err="1" smtClean="0">
                <a:solidFill>
                  <a:schemeClr val="bg1"/>
                </a:solidFill>
              </a:rPr>
              <a:t>labour</a:t>
            </a:r>
            <a:r>
              <a:rPr lang="en-US" sz="1200" dirty="0" smtClean="0">
                <a:solidFill>
                  <a:schemeClr val="bg1"/>
                </a:solidFill>
              </a:rPr>
              <a:t>. “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83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for City of Boston.</a:t>
            </a:r>
          </a:p>
          <a:p>
            <a:r>
              <a:rPr lang="en-US" dirty="0" smtClean="0"/>
              <a:t>Equal Prize money.</a:t>
            </a:r>
          </a:p>
          <a:p>
            <a:r>
              <a:rPr lang="en-US" dirty="0" smtClean="0"/>
              <a:t>City</a:t>
            </a:r>
            <a:r>
              <a:rPr lang="en-US" baseline="0" dirty="0" smtClean="0"/>
              <a:t> wouldn’t have it any other way.</a:t>
            </a:r>
          </a:p>
          <a:p>
            <a:r>
              <a:rPr lang="en-US" baseline="0" dirty="0" smtClean="0"/>
              <a:t>Struggle every year to get women to come.  Hear – budget done,  team won’t pay.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7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Door opening – Image crushed from  men doping.</a:t>
            </a:r>
          </a:p>
          <a:p>
            <a:endParaRPr lang="en-US" dirty="0" smtClean="0"/>
          </a:p>
          <a:p>
            <a:r>
              <a:rPr lang="en-US" dirty="0" smtClean="0"/>
              <a:t>Women’s cycling</a:t>
            </a:r>
            <a:r>
              <a:rPr lang="en-US" baseline="0" dirty="0" smtClean="0"/>
              <a:t> predominantly clean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WCA – equality in US.  Working with US race organizers and USA Cycling.</a:t>
            </a:r>
          </a:p>
          <a:p>
            <a:r>
              <a:rPr lang="en-US" baseline="0" dirty="0" smtClean="0"/>
              <a:t>UCI Athlete’s Commission – </a:t>
            </a:r>
            <a:r>
              <a:rPr lang="en-US" sz="1200" dirty="0" smtClean="0"/>
              <a:t>proposed</a:t>
            </a:r>
            <a:r>
              <a:rPr lang="en-US" sz="1200" baseline="0" dirty="0" smtClean="0"/>
              <a:t> </a:t>
            </a:r>
            <a:r>
              <a:rPr lang="en-US" sz="1200" dirty="0" smtClean="0"/>
              <a:t>prize lists equal. UCI</a:t>
            </a:r>
            <a:r>
              <a:rPr lang="en-US" sz="1200" baseline="0" dirty="0" smtClean="0"/>
              <a:t> teams invest in women’s squads.  Men’s organizers offer women’s races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60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women – Most</a:t>
            </a:r>
            <a:r>
              <a:rPr lang="en-US" baseline="0" dirty="0" smtClean="0"/>
              <a:t> talented and dedicated women that can survive lifestyle.  Labor of Love.</a:t>
            </a:r>
          </a:p>
          <a:p>
            <a:r>
              <a:rPr lang="en-US" baseline="0" dirty="0" smtClean="0"/>
              <a:t>Career/ Job for men.</a:t>
            </a:r>
          </a:p>
          <a:p>
            <a:r>
              <a:rPr lang="en-US" baseline="0" dirty="0" smtClean="0"/>
              <a:t>I wouldn’t change it for myself.  Two years when made most, least happy.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9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Fell in love with racing.  Grades dropped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9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Called parents.</a:t>
            </a:r>
          </a:p>
          <a:p>
            <a:r>
              <a:rPr lang="en-US" dirty="0" smtClean="0"/>
              <a:t>NBA</a:t>
            </a:r>
          </a:p>
          <a:p>
            <a:r>
              <a:rPr lang="en-US" dirty="0" smtClean="0"/>
              <a:t>No women’s professional sports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0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 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9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1996 good year. 0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7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 team, bought house.  Salary $15/race day for food, up to $800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2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up exact same time as Lance Armstrong, George </a:t>
            </a:r>
            <a:r>
              <a:rPr lang="en-US" dirty="0" err="1"/>
              <a:t>Hincacpie</a:t>
            </a:r>
            <a:r>
              <a:rPr lang="en-US" dirty="0"/>
              <a:t>, </a:t>
            </a:r>
            <a:r>
              <a:rPr lang="en-US" dirty="0" err="1"/>
              <a:t>Franki</a:t>
            </a:r>
            <a:r>
              <a:rPr lang="en-US" dirty="0"/>
              <a:t> Andreu, Lance Armstrong.  Lance and I same 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Coming up exact same time as Lance Armstrong, George </a:t>
            </a:r>
            <a:r>
              <a:rPr lang="en-US" dirty="0" err="1" smtClean="0"/>
              <a:t>Hincacpie</a:t>
            </a:r>
            <a:r>
              <a:rPr lang="en-US" dirty="0" smtClean="0"/>
              <a:t>, </a:t>
            </a:r>
            <a:r>
              <a:rPr lang="en-US" dirty="0" err="1" smtClean="0"/>
              <a:t>Franki</a:t>
            </a:r>
            <a:r>
              <a:rPr lang="en-US" dirty="0" smtClean="0"/>
              <a:t> Andreu, Lance Armstrong.  Lance and I same 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5385D-7852-4C22-A283-765FAF166A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9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5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2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7512F7-2B38-4666-BFBC-4740428CB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7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0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3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1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833D-7222-40A0-96FC-6D560C7A847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14A6-1EDE-4673-867C-186C37B65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37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Two Way Street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Stories of Change from Inside the </a:t>
            </a:r>
            <a:r>
              <a:rPr lang="en-US" sz="2800" dirty="0" smtClean="0"/>
              <a:t>Peloton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400" dirty="0" smtClean="0"/>
              <a:t>Nicole Freedman</a:t>
            </a:r>
          </a:p>
          <a:p>
            <a:r>
              <a:rPr lang="en-US" sz="2400" dirty="0" smtClean="0"/>
              <a:t>Director of Bicycle Programs</a:t>
            </a:r>
          </a:p>
          <a:p>
            <a:r>
              <a:rPr lang="en-US" sz="2400" dirty="0" smtClean="0"/>
              <a:t>City of Boston</a:t>
            </a:r>
          </a:p>
          <a:p>
            <a:r>
              <a:rPr lang="en-US" sz="2400" dirty="0" smtClean="0"/>
              <a:t>Nicole.freedman@boston.gov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6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339730" cy="5562600"/>
          </a:xfrm>
        </p:spPr>
      </p:pic>
    </p:spTree>
    <p:extLst>
      <p:ext uri="{BB962C8B-B14F-4D97-AF65-F5344CB8AC3E}">
        <p14:creationId xmlns:p14="http://schemas.microsoft.com/office/powerpoint/2010/main" val="193276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6858000" cy="454521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862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46466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066800"/>
            <a:ext cx="77724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Lost 96% of races</a:t>
            </a:r>
          </a:p>
          <a:p>
            <a:pPr marL="0" indent="0" algn="ctr">
              <a:buNone/>
            </a:pP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Equals </a:t>
            </a:r>
            <a:r>
              <a:rPr lang="en-US" sz="5400" dirty="0">
                <a:solidFill>
                  <a:srgbClr val="FF0000"/>
                </a:solidFill>
              </a:rPr>
              <a:t>w</a:t>
            </a:r>
            <a:r>
              <a:rPr lang="en-US" sz="5400" dirty="0" smtClean="0">
                <a:solidFill>
                  <a:srgbClr val="FF0000"/>
                </a:solidFill>
              </a:rPr>
              <a:t>in 4%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JaxPodiumRogelioS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6" y="-33266"/>
            <a:ext cx="6908789" cy="69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8" y="-16822"/>
            <a:ext cx="4335065" cy="6891644"/>
          </a:xfrm>
        </p:spPr>
      </p:pic>
    </p:spTree>
    <p:extLst>
      <p:ext uri="{BB962C8B-B14F-4D97-AF65-F5344CB8AC3E}">
        <p14:creationId xmlns:p14="http://schemas.microsoft.com/office/powerpoint/2010/main" val="1305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6477227" cy="45259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724400" cy="3152463"/>
          </a:xfrm>
        </p:spPr>
      </p:pic>
    </p:spTree>
    <p:extLst>
      <p:ext uri="{BB962C8B-B14F-4D97-AF65-F5344CB8AC3E}">
        <p14:creationId xmlns:p14="http://schemas.microsoft.com/office/powerpoint/2010/main" val="143861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0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34170" cy="44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LETTER 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452"/>
            <a:ext cx="9144000" cy="57590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1" y="838200"/>
            <a:ext cx="3200400" cy="5715000"/>
            <a:chOff x="3429000" y="304800"/>
            <a:chExt cx="3466977" cy="6248400"/>
          </a:xfrm>
        </p:grpSpPr>
        <p:pic>
          <p:nvPicPr>
            <p:cNvPr id="5" name="Picture 1029" descr="manut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04800"/>
              <a:ext cx="2381731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29" descr="manut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05405" flipH="1">
              <a:off x="5717150" y="412862"/>
              <a:ext cx="1178827" cy="254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29" descr="manut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9460328" flipH="1">
              <a:off x="5950427" y="2871604"/>
              <a:ext cx="307603" cy="31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 rot="19738665">
            <a:off x="896383" y="1072618"/>
            <a:ext cx="292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ockwell" panose="02060603020205020403" pitchFamily="18" charset="0"/>
              </a:rPr>
              <a:t>Manute Bol and me</a:t>
            </a:r>
            <a:endParaRPr lang="en-US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7"/>
            <a:ext cx="9144000" cy="60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06821" y="68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Create Change</a:t>
            </a:r>
            <a:endParaRPr lang="en-US" sz="9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514600"/>
            <a:ext cx="6400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UCI Athlete’s Commission </a:t>
            </a:r>
          </a:p>
          <a:p>
            <a:r>
              <a:rPr lang="en-US" sz="2800" dirty="0" smtClean="0"/>
              <a:t>WCA</a:t>
            </a:r>
          </a:p>
          <a:p>
            <a:endParaRPr lang="en-US" sz="2800" dirty="0" smtClean="0"/>
          </a:p>
          <a:p>
            <a:r>
              <a:rPr lang="en-US" sz="2800" dirty="0" smtClean="0"/>
              <a:t>Start Team</a:t>
            </a:r>
          </a:p>
          <a:p>
            <a:r>
              <a:rPr lang="en-US" sz="2800" dirty="0" smtClean="0"/>
              <a:t>Host Race</a:t>
            </a:r>
          </a:p>
          <a:p>
            <a:r>
              <a:rPr lang="en-US" sz="2800" dirty="0" smtClean="0"/>
              <a:t>Race in leading Women’s races </a:t>
            </a:r>
          </a:p>
          <a:p>
            <a:r>
              <a:rPr lang="en-US" sz="2800" dirty="0" smtClean="0"/>
              <a:t>Cover races in media</a:t>
            </a:r>
          </a:p>
          <a:p>
            <a:r>
              <a:rPr lang="en-US" sz="2800" dirty="0" smtClean="0"/>
              <a:t>Spectate/follow women’s racing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264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496" y="1828800"/>
            <a:ext cx="485100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latin typeface="Rockwell" panose="02060603020205020403" pitchFamily="18" charset="0"/>
              </a:rPr>
              <a:t>Thank</a:t>
            </a:r>
            <a:r>
              <a:rPr lang="en-US" sz="7200" dirty="0" smtClean="0">
                <a:latin typeface="Rockwell" panose="02060603020205020403" pitchFamily="18" charset="0"/>
              </a:rPr>
              <a:t> you</a:t>
            </a:r>
          </a:p>
          <a:p>
            <a:endParaRPr lang="en-US" sz="3600" dirty="0">
              <a:latin typeface="Rockwell" panose="02060603020205020403" pitchFamily="18" charset="0"/>
            </a:endParaRPr>
          </a:p>
          <a:p>
            <a:pPr algn="ctr"/>
            <a:r>
              <a:rPr lang="en-US" sz="2400" dirty="0"/>
              <a:t>Nicole Freedman</a:t>
            </a:r>
          </a:p>
          <a:p>
            <a:pPr algn="ctr"/>
            <a:r>
              <a:rPr lang="en-US" sz="2400" dirty="0"/>
              <a:t>Director of Bicycle Programs</a:t>
            </a:r>
          </a:p>
          <a:p>
            <a:pPr algn="ctr"/>
            <a:r>
              <a:rPr lang="en-US" sz="2400" dirty="0"/>
              <a:t>City of Boston</a:t>
            </a:r>
          </a:p>
          <a:p>
            <a:pPr algn="ctr"/>
            <a:r>
              <a:rPr lang="en-US" sz="2400" dirty="0"/>
              <a:t>Nicole.freedman@boston.gov</a:t>
            </a:r>
          </a:p>
          <a:p>
            <a:endParaRPr lang="en-US" sz="7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73"/>
            <a:ext cx="9144000" cy="3384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191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ockwell" panose="02060603020205020403" pitchFamily="18" charset="0"/>
              </a:rPr>
              <a:t>Stanford Cycling</a:t>
            </a:r>
            <a:endParaRPr lang="en-US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Lorenzo\My Documents\My Pictures\Nicole\compnerd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609600"/>
            <a:ext cx="7516813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48768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5105400"/>
            <a:ext cx="7620000" cy="1006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0"/>
              <a:t>Parents Dream Child</a:t>
            </a:r>
          </a:p>
        </p:txBody>
      </p:sp>
    </p:spTree>
    <p:extLst>
      <p:ext uri="{BB962C8B-B14F-4D97-AF65-F5344CB8AC3E}">
        <p14:creationId xmlns:p14="http://schemas.microsoft.com/office/powerpoint/2010/main" val="120923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Rockwell" panose="02060603020205020403" pitchFamily="18" charset="0"/>
              </a:rPr>
              <a:t>Actual First Year Results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05000"/>
            <a:ext cx="3810000" cy="34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Rockwell" panose="02060603020205020403" pitchFamily="18" charset="0"/>
              </a:rPr>
              <a:t>Redlands- Last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Rockwell" panose="02060603020205020403" pitchFamily="18" charset="0"/>
              </a:rPr>
              <a:t>Visalia – Last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Rockwell" panose="02060603020205020403" pitchFamily="18" charset="0"/>
              </a:rPr>
              <a:t>Tour Pont - DNF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NYC </a:t>
            </a:r>
            <a:r>
              <a:rPr lang="en-US" sz="3600" dirty="0" err="1" smtClean="0">
                <a:solidFill>
                  <a:srgbClr val="FF0000"/>
                </a:solidFill>
                <a:latin typeface="Rockwell" panose="02060603020205020403" pitchFamily="18" charset="0"/>
              </a:rPr>
              <a:t>Crit</a:t>
            </a:r>
            <a:r>
              <a:rPr lang="en-US" sz="36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 - crash</a:t>
            </a:r>
            <a:endParaRPr lang="en-US" dirty="0" smtClean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95800" y="1905000"/>
            <a:ext cx="44958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Rockwell" panose="02060603020205020403" pitchFamily="18" charset="0"/>
              </a:rPr>
              <a:t>HP- 2</a:t>
            </a:r>
            <a:r>
              <a:rPr lang="en-US" sz="3600" baseline="30000" dirty="0" smtClean="0">
                <a:latin typeface="Rockwell" panose="02060603020205020403" pitchFamily="18" charset="0"/>
              </a:rPr>
              <a:t>nd</a:t>
            </a:r>
            <a:r>
              <a:rPr lang="en-US" sz="3600" dirty="0" smtClean="0">
                <a:latin typeface="Rockwell" panose="02060603020205020403" pitchFamily="18" charset="0"/>
              </a:rPr>
              <a:t> to  last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Philly - 2x crash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Nationals - 2x crash</a:t>
            </a:r>
            <a:endParaRPr lang="en-US" sz="3600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6" y="729869"/>
            <a:ext cx="8029124" cy="53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90"/>
            <a:ext cx="9144000" cy="6261020"/>
          </a:xfrm>
        </p:spPr>
      </p:pic>
    </p:spTree>
    <p:extLst>
      <p:ext uri="{BB962C8B-B14F-4D97-AF65-F5344CB8AC3E}">
        <p14:creationId xmlns:p14="http://schemas.microsoft.com/office/powerpoint/2010/main" val="29077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419100"/>
            <a:ext cx="8763000" cy="57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Motel6Term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162800" cy="46434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Motel6$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1447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876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b="1"/>
              <a:t>Motto:  “We’re just like the big fancy hotels with the lights out.”</a:t>
            </a:r>
          </a:p>
        </p:txBody>
      </p:sp>
    </p:spTree>
    <p:extLst>
      <p:ext uri="{BB962C8B-B14F-4D97-AF65-F5344CB8AC3E}">
        <p14:creationId xmlns:p14="http://schemas.microsoft.com/office/powerpoint/2010/main" val="12091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481</Words>
  <Application>Microsoft Office PowerPoint</Application>
  <PresentationFormat>On-screen Show (4:3)</PresentationFormat>
  <Paragraphs>116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Two Way Street</vt:lpstr>
      <vt:lpstr>PowerPoint Presentation</vt:lpstr>
      <vt:lpstr>PowerPoint Presentation</vt:lpstr>
      <vt:lpstr>PowerPoint Presentation</vt:lpstr>
      <vt:lpstr>Actual First Year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Freedman, Nicole</dc:creator>
  <cp:lastModifiedBy>Nicole</cp:lastModifiedBy>
  <cp:revision>43</cp:revision>
  <cp:lastPrinted>2014-02-28T18:12:36Z</cp:lastPrinted>
  <dcterms:created xsi:type="dcterms:W3CDTF">2014-02-28T11:51:25Z</dcterms:created>
  <dcterms:modified xsi:type="dcterms:W3CDTF">2015-03-10T13:25:24Z</dcterms:modified>
</cp:coreProperties>
</file>